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6" r:id="rId3"/>
    <p:sldMasterId id="2147483661" r:id="rId4"/>
  </p:sldMasterIdLst>
  <p:notesMasterIdLst>
    <p:notesMasterId r:id="rId31"/>
  </p:notesMasterIdLst>
  <p:handoutMasterIdLst>
    <p:handoutMasterId r:id="rId32"/>
  </p:handoutMasterIdLst>
  <p:sldIdLst>
    <p:sldId id="266" r:id="rId5"/>
    <p:sldId id="424" r:id="rId6"/>
    <p:sldId id="425" r:id="rId7"/>
    <p:sldId id="393" r:id="rId8"/>
    <p:sldId id="395" r:id="rId9"/>
    <p:sldId id="396" r:id="rId10"/>
    <p:sldId id="400" r:id="rId11"/>
    <p:sldId id="402" r:id="rId12"/>
    <p:sldId id="404" r:id="rId13"/>
    <p:sldId id="405" r:id="rId14"/>
    <p:sldId id="421" r:id="rId15"/>
    <p:sldId id="412" r:id="rId16"/>
    <p:sldId id="407" r:id="rId17"/>
    <p:sldId id="408" r:id="rId18"/>
    <p:sldId id="409" r:id="rId19"/>
    <p:sldId id="410" r:id="rId20"/>
    <p:sldId id="411" r:id="rId21"/>
    <p:sldId id="413" r:id="rId22"/>
    <p:sldId id="414" r:id="rId23"/>
    <p:sldId id="415" r:id="rId24"/>
    <p:sldId id="416" r:id="rId25"/>
    <p:sldId id="381" r:id="rId26"/>
    <p:sldId id="386" r:id="rId27"/>
    <p:sldId id="398" r:id="rId28"/>
    <p:sldId id="419" r:id="rId29"/>
    <p:sldId id="426" r:id="rId30"/>
  </p:sldIdLst>
  <p:sldSz cx="13004800" cy="9753600"/>
  <p:notesSz cx="9947275" cy="6858000"/>
  <p:defaultTextStyle>
    <a:lvl1pPr>
      <a:defRPr sz="1400" b="1">
        <a:solidFill>
          <a:srgbClr val="FFFFFF"/>
        </a:solidFill>
        <a:latin typeface="Gotham Narrow Bold"/>
        <a:ea typeface="Gotham Narrow Bold"/>
        <a:cs typeface="Gotham Narrow Bold"/>
        <a:sym typeface="Gotham Narrow Bold"/>
      </a:defRPr>
    </a:lvl1pPr>
    <a:lvl2pPr>
      <a:defRPr sz="1400" b="1">
        <a:solidFill>
          <a:srgbClr val="FFFFFF"/>
        </a:solidFill>
        <a:latin typeface="Gotham Narrow Bold"/>
        <a:ea typeface="Gotham Narrow Bold"/>
        <a:cs typeface="Gotham Narrow Bold"/>
        <a:sym typeface="Gotham Narrow Bold"/>
      </a:defRPr>
    </a:lvl2pPr>
    <a:lvl3pPr>
      <a:defRPr sz="1400" b="1">
        <a:solidFill>
          <a:srgbClr val="FFFFFF"/>
        </a:solidFill>
        <a:latin typeface="Gotham Narrow Bold"/>
        <a:ea typeface="Gotham Narrow Bold"/>
        <a:cs typeface="Gotham Narrow Bold"/>
        <a:sym typeface="Gotham Narrow Bold"/>
      </a:defRPr>
    </a:lvl3pPr>
    <a:lvl4pPr>
      <a:defRPr sz="1400" b="1">
        <a:solidFill>
          <a:srgbClr val="FFFFFF"/>
        </a:solidFill>
        <a:latin typeface="Gotham Narrow Bold"/>
        <a:ea typeface="Gotham Narrow Bold"/>
        <a:cs typeface="Gotham Narrow Bold"/>
        <a:sym typeface="Gotham Narrow Bold"/>
      </a:defRPr>
    </a:lvl4pPr>
    <a:lvl5pPr>
      <a:defRPr sz="1400" b="1">
        <a:solidFill>
          <a:srgbClr val="FFFFFF"/>
        </a:solidFill>
        <a:latin typeface="Gotham Narrow Bold"/>
        <a:ea typeface="Gotham Narrow Bold"/>
        <a:cs typeface="Gotham Narrow Bold"/>
        <a:sym typeface="Gotham Narrow Bold"/>
      </a:defRPr>
    </a:lvl5pPr>
    <a:lvl6pPr>
      <a:defRPr sz="1400" b="1">
        <a:solidFill>
          <a:srgbClr val="FFFFFF"/>
        </a:solidFill>
        <a:latin typeface="Gotham Narrow Bold"/>
        <a:ea typeface="Gotham Narrow Bold"/>
        <a:cs typeface="Gotham Narrow Bold"/>
        <a:sym typeface="Gotham Narrow Bold"/>
      </a:defRPr>
    </a:lvl6pPr>
    <a:lvl7pPr>
      <a:defRPr sz="1400" b="1">
        <a:solidFill>
          <a:srgbClr val="FFFFFF"/>
        </a:solidFill>
        <a:latin typeface="Gotham Narrow Bold"/>
        <a:ea typeface="Gotham Narrow Bold"/>
        <a:cs typeface="Gotham Narrow Bold"/>
        <a:sym typeface="Gotham Narrow Bold"/>
      </a:defRPr>
    </a:lvl7pPr>
    <a:lvl8pPr>
      <a:defRPr sz="1400" b="1">
        <a:solidFill>
          <a:srgbClr val="FFFFFF"/>
        </a:solidFill>
        <a:latin typeface="Gotham Narrow Bold"/>
        <a:ea typeface="Gotham Narrow Bold"/>
        <a:cs typeface="Gotham Narrow Bold"/>
        <a:sym typeface="Gotham Narrow Bold"/>
      </a:defRPr>
    </a:lvl8pPr>
    <a:lvl9pPr>
      <a:defRPr sz="1400" b="1">
        <a:solidFill>
          <a:srgbClr val="FFFFFF"/>
        </a:solidFill>
        <a:latin typeface="Gotham Narrow Bold"/>
        <a:ea typeface="Gotham Narrow Bold"/>
        <a:cs typeface="Gotham Narrow Bold"/>
        <a:sym typeface="Gotham Narrow Bold"/>
      </a:defRPr>
    </a:lvl9pPr>
  </p:defaultTextStyle>
  <p:extLst>
    <p:ext uri="{521415D9-36F7-43E2-AB2F-B90AF26B5E84}">
      <p14:sectionLst xmlns:p14="http://schemas.microsoft.com/office/powerpoint/2010/main">
        <p14:section name="Seção Padrão" id="{1EE1BF13-F84F-4F70-A5E7-970C235A6B51}">
          <p14:sldIdLst>
            <p14:sldId id="266"/>
            <p14:sldId id="424"/>
            <p14:sldId id="425"/>
            <p14:sldId id="393"/>
            <p14:sldId id="395"/>
            <p14:sldId id="396"/>
            <p14:sldId id="400"/>
            <p14:sldId id="402"/>
            <p14:sldId id="404"/>
            <p14:sldId id="405"/>
            <p14:sldId id="421"/>
            <p14:sldId id="412"/>
            <p14:sldId id="407"/>
            <p14:sldId id="408"/>
            <p14:sldId id="409"/>
            <p14:sldId id="410"/>
            <p14:sldId id="411"/>
            <p14:sldId id="413"/>
            <p14:sldId id="414"/>
            <p14:sldId id="415"/>
            <p14:sldId id="416"/>
            <p14:sldId id="381"/>
            <p14:sldId id="386"/>
            <p14:sldId id="398"/>
            <p14:sldId id="419"/>
            <p14:sldId id="4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57B8"/>
    <a:srgbClr val="002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4EA"/>
          </a:solidFill>
        </a:fill>
      </a:tcStyle>
    </a:wholeTbl>
    <a:band2H>
      <a:tcTxStyle/>
      <a:tcStyle>
        <a:tcBdr/>
        <a:fill>
          <a:solidFill>
            <a:srgbClr val="E6EBF5"/>
          </a:solidFill>
        </a:fill>
      </a:tcStyle>
    </a:band2H>
    <a:firstCo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lastRow>
    <a:fir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EF1"/>
          </a:solidFill>
        </a:fill>
      </a:tcStyle>
    </a:wholeTbl>
    <a:band2H>
      <a:tcTxStyle/>
      <a:tcStyle>
        <a:tcBdr/>
        <a:fill>
          <a:solidFill>
            <a:srgbClr val="E6F6F8"/>
          </a:solidFill>
        </a:fill>
      </a:tcStyle>
    </a:band2H>
    <a:firstCo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Col>
    <a:la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lastRow>
    <a:fir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9CE"/>
          </a:solidFill>
        </a:fill>
      </a:tcStyle>
    </a:wholeTbl>
    <a:band2H>
      <a:tcTxStyle/>
      <a:tcStyle>
        <a:tcBdr/>
        <a:fill>
          <a:solidFill>
            <a:srgbClr val="F0F4E8"/>
          </a:solidFill>
        </a:fill>
      </a:tcStyle>
    </a:band2H>
    <a:firstCo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Col>
    <a:la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lastRow>
    <a:fir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otham Narrow Bold"/>
          <a:ea typeface="Gotham Narrow Bold"/>
          <a:cs typeface="Gotham Narrow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1044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47C13-C7FD-1B49-A990-2F314B4F4A39}" type="doc">
      <dgm:prSet loTypeId="urn:microsoft.com/office/officeart/2005/8/layout/process4" loCatId="" qsTypeId="urn:microsoft.com/office/officeart/2005/8/quickstyle/simple1#2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62052449-8A31-1640-A6B4-733091EC85F1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i="0" dirty="0" smtClean="0">
              <a:latin typeface="Gotham Narrow Bold"/>
              <a:cs typeface="Gotham Narrow Bold"/>
            </a:rPr>
            <a:t>1.  Research Your Options</a:t>
          </a:r>
          <a:endParaRPr lang="en-US" b="0" i="0" dirty="0">
            <a:latin typeface="Gotham Narrow Bold"/>
            <a:cs typeface="Gotham Narrow Bold"/>
          </a:endParaRPr>
        </a:p>
      </dgm:t>
    </dgm:pt>
    <dgm:pt modelId="{318025D1-6F30-2945-9358-2FE90956BF4E}" type="parTrans" cxnId="{1BADC15F-AF78-C249-87AD-7A5F1CCFE437}">
      <dgm:prSet/>
      <dgm:spPr/>
      <dgm:t>
        <a:bodyPr/>
        <a:lstStyle/>
        <a:p>
          <a:endParaRPr lang="en-US"/>
        </a:p>
      </dgm:t>
    </dgm:pt>
    <dgm:pt modelId="{11EEDF53-4860-5344-9907-5939D3BBFBFA}" type="sibTrans" cxnId="{1BADC15F-AF78-C249-87AD-7A5F1CCFE437}">
      <dgm:prSet/>
      <dgm:spPr/>
      <dgm:t>
        <a:bodyPr/>
        <a:lstStyle/>
        <a:p>
          <a:endParaRPr lang="en-US"/>
        </a:p>
      </dgm:t>
    </dgm:pt>
    <dgm:pt modelId="{CE605605-53B6-6244-99A3-C963EBA8050E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i="0" dirty="0" smtClean="0">
              <a:latin typeface="Gotham Narrow Bold"/>
              <a:cs typeface="Gotham Narrow Bold"/>
            </a:rPr>
            <a:t>2.  Finance Your Studies</a:t>
          </a:r>
          <a:endParaRPr lang="en-US" b="0" i="0" dirty="0">
            <a:latin typeface="Gotham Narrow Bold"/>
            <a:cs typeface="Gotham Narrow Bold"/>
          </a:endParaRPr>
        </a:p>
      </dgm:t>
    </dgm:pt>
    <dgm:pt modelId="{560A76D4-31DA-3A44-B593-A65D7E9670E4}" type="parTrans" cxnId="{3D513CD3-631D-134E-BD34-D0C5DBC6B041}">
      <dgm:prSet/>
      <dgm:spPr/>
      <dgm:t>
        <a:bodyPr/>
        <a:lstStyle/>
        <a:p>
          <a:endParaRPr lang="en-US"/>
        </a:p>
      </dgm:t>
    </dgm:pt>
    <dgm:pt modelId="{A009857B-CC3D-2E44-99AC-816D7540F248}" type="sibTrans" cxnId="{3D513CD3-631D-134E-BD34-D0C5DBC6B041}">
      <dgm:prSet/>
      <dgm:spPr/>
      <dgm:t>
        <a:bodyPr/>
        <a:lstStyle/>
        <a:p>
          <a:endParaRPr lang="en-US"/>
        </a:p>
      </dgm:t>
    </dgm:pt>
    <dgm:pt modelId="{7AE5CE73-6B5E-BB47-886D-EDA6DF791B8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i="0" dirty="0" smtClean="0">
              <a:latin typeface="Gotham Narrow Bold"/>
              <a:cs typeface="Gotham Narrow Bold"/>
            </a:rPr>
            <a:t>3.  Complete Your Application</a:t>
          </a:r>
          <a:endParaRPr lang="en-US" b="0" i="0" dirty="0">
            <a:latin typeface="Gotham Narrow Bold"/>
            <a:cs typeface="Gotham Narrow Bold"/>
          </a:endParaRPr>
        </a:p>
      </dgm:t>
    </dgm:pt>
    <dgm:pt modelId="{2570A846-19B2-FD46-B470-B486252A9589}" type="parTrans" cxnId="{A8BF60A4-8FBA-4146-9899-002668D131E0}">
      <dgm:prSet/>
      <dgm:spPr/>
      <dgm:t>
        <a:bodyPr/>
        <a:lstStyle/>
        <a:p>
          <a:endParaRPr lang="en-US"/>
        </a:p>
      </dgm:t>
    </dgm:pt>
    <dgm:pt modelId="{38E4DA20-B57A-5846-A7A9-5059E93ED3F6}" type="sibTrans" cxnId="{A8BF60A4-8FBA-4146-9899-002668D131E0}">
      <dgm:prSet/>
      <dgm:spPr/>
      <dgm:t>
        <a:bodyPr/>
        <a:lstStyle/>
        <a:p>
          <a:endParaRPr lang="en-US"/>
        </a:p>
      </dgm:t>
    </dgm:pt>
    <dgm:pt modelId="{7D170DF0-4724-BF49-833C-9E6D395D38A0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i="0" dirty="0" smtClean="0">
              <a:latin typeface="Gotham Narrow Bold"/>
              <a:cs typeface="Gotham Narrow Bold"/>
            </a:rPr>
            <a:t>4.  Apply For Your Student Visa</a:t>
          </a:r>
          <a:endParaRPr lang="en-US" b="0" i="0" dirty="0">
            <a:latin typeface="Gotham Narrow Bold"/>
            <a:cs typeface="Gotham Narrow Bold"/>
          </a:endParaRPr>
        </a:p>
      </dgm:t>
    </dgm:pt>
    <dgm:pt modelId="{1F94D09A-E61C-3B4D-B17A-C1781383DBA6}" type="parTrans" cxnId="{F0FC868F-066F-A34D-A333-8483408D3F1E}">
      <dgm:prSet/>
      <dgm:spPr/>
      <dgm:t>
        <a:bodyPr/>
        <a:lstStyle/>
        <a:p>
          <a:endParaRPr lang="en-US"/>
        </a:p>
      </dgm:t>
    </dgm:pt>
    <dgm:pt modelId="{BFB81D15-76AF-3746-8B3F-0119DD573D0A}" type="sibTrans" cxnId="{F0FC868F-066F-A34D-A333-8483408D3F1E}">
      <dgm:prSet/>
      <dgm:spPr/>
      <dgm:t>
        <a:bodyPr/>
        <a:lstStyle/>
        <a:p>
          <a:endParaRPr lang="en-US"/>
        </a:p>
      </dgm:t>
    </dgm:pt>
    <dgm:pt modelId="{A4555977-A222-B64C-8576-1BE360C0619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i="0" dirty="0" smtClean="0">
              <a:latin typeface="Gotham Narrow Bold"/>
              <a:cs typeface="Gotham Narrow Bold"/>
            </a:rPr>
            <a:t>5.  Prepare For Your Departure </a:t>
          </a:r>
          <a:endParaRPr lang="en-US" b="0" i="0" dirty="0">
            <a:latin typeface="Gotham Narrow Bold"/>
            <a:cs typeface="Gotham Narrow Bold"/>
          </a:endParaRPr>
        </a:p>
      </dgm:t>
    </dgm:pt>
    <dgm:pt modelId="{9F6AEEAC-41D3-D642-9AE2-2C6781114287}" type="parTrans" cxnId="{6F3D7D25-3587-B843-8928-5A72DF62AEFD}">
      <dgm:prSet/>
      <dgm:spPr/>
      <dgm:t>
        <a:bodyPr/>
        <a:lstStyle/>
        <a:p>
          <a:endParaRPr lang="en-US"/>
        </a:p>
      </dgm:t>
    </dgm:pt>
    <dgm:pt modelId="{47C2D744-BA73-9A4D-9ED5-389379A085A2}" type="sibTrans" cxnId="{6F3D7D25-3587-B843-8928-5A72DF62AEFD}">
      <dgm:prSet/>
      <dgm:spPr/>
      <dgm:t>
        <a:bodyPr/>
        <a:lstStyle/>
        <a:p>
          <a:endParaRPr lang="en-US"/>
        </a:p>
      </dgm:t>
    </dgm:pt>
    <dgm:pt modelId="{0BD4A0ED-FD7F-D345-B707-9829C8206575}" type="pres">
      <dgm:prSet presAssocID="{06647C13-C7FD-1B49-A990-2F314B4F4A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DDFE76-0B37-8943-8878-19443AC9CF11}" type="pres">
      <dgm:prSet presAssocID="{A4555977-A222-B64C-8576-1BE360C06199}" presName="boxAndChildren" presStyleCnt="0"/>
      <dgm:spPr/>
    </dgm:pt>
    <dgm:pt modelId="{0E376D99-330F-7447-BEBE-2E7506ABF139}" type="pres">
      <dgm:prSet presAssocID="{A4555977-A222-B64C-8576-1BE360C06199}" presName="parentTextBox" presStyleLbl="node1" presStyleIdx="0" presStyleCnt="5"/>
      <dgm:spPr/>
      <dgm:t>
        <a:bodyPr/>
        <a:lstStyle/>
        <a:p>
          <a:endParaRPr lang="en-US"/>
        </a:p>
      </dgm:t>
    </dgm:pt>
    <dgm:pt modelId="{6F6CFF4A-0FEA-7E49-8823-9EE32AF133DA}" type="pres">
      <dgm:prSet presAssocID="{BFB81D15-76AF-3746-8B3F-0119DD573D0A}" presName="sp" presStyleCnt="0"/>
      <dgm:spPr/>
    </dgm:pt>
    <dgm:pt modelId="{09DE6C01-EC1E-8149-9131-D0B040DC8E6B}" type="pres">
      <dgm:prSet presAssocID="{7D170DF0-4724-BF49-833C-9E6D395D38A0}" presName="arrowAndChildren" presStyleCnt="0"/>
      <dgm:spPr/>
    </dgm:pt>
    <dgm:pt modelId="{8FCAE48F-D65A-9C40-A78F-05B89416DAA8}" type="pres">
      <dgm:prSet presAssocID="{7D170DF0-4724-BF49-833C-9E6D395D38A0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D5D06DBD-30EE-234C-B478-84BAC56C5042}" type="pres">
      <dgm:prSet presAssocID="{38E4DA20-B57A-5846-A7A9-5059E93ED3F6}" presName="sp" presStyleCnt="0"/>
      <dgm:spPr/>
    </dgm:pt>
    <dgm:pt modelId="{8F6B93D3-B13B-6B4E-AF40-484F96629D33}" type="pres">
      <dgm:prSet presAssocID="{7AE5CE73-6B5E-BB47-886D-EDA6DF791B88}" presName="arrowAndChildren" presStyleCnt="0"/>
      <dgm:spPr/>
    </dgm:pt>
    <dgm:pt modelId="{B8E8C43C-87F4-6349-B809-A0E1370AE1C7}" type="pres">
      <dgm:prSet presAssocID="{7AE5CE73-6B5E-BB47-886D-EDA6DF791B88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2B42ECFE-1F91-734F-9B36-D0F6CF3EF567}" type="pres">
      <dgm:prSet presAssocID="{A009857B-CC3D-2E44-99AC-816D7540F248}" presName="sp" presStyleCnt="0"/>
      <dgm:spPr/>
    </dgm:pt>
    <dgm:pt modelId="{D17CF3C3-BFD6-084B-9ACE-18E619D61417}" type="pres">
      <dgm:prSet presAssocID="{CE605605-53B6-6244-99A3-C963EBA8050E}" presName="arrowAndChildren" presStyleCnt="0"/>
      <dgm:spPr/>
    </dgm:pt>
    <dgm:pt modelId="{EEF65813-873D-F74B-8C4B-2F67A5EC8E2F}" type="pres">
      <dgm:prSet presAssocID="{CE605605-53B6-6244-99A3-C963EBA8050E}" presName="parentTextArrow" presStyleLbl="node1" presStyleIdx="3" presStyleCnt="5" custLinFactNeighborY="-4338"/>
      <dgm:spPr/>
      <dgm:t>
        <a:bodyPr/>
        <a:lstStyle/>
        <a:p>
          <a:endParaRPr lang="en-US"/>
        </a:p>
      </dgm:t>
    </dgm:pt>
    <dgm:pt modelId="{06EB455A-EB5D-6540-964B-36CCBFAE69AC}" type="pres">
      <dgm:prSet presAssocID="{11EEDF53-4860-5344-9907-5939D3BBFBFA}" presName="sp" presStyleCnt="0"/>
      <dgm:spPr/>
    </dgm:pt>
    <dgm:pt modelId="{B22E13F1-3243-F143-9265-342EF4AF82E9}" type="pres">
      <dgm:prSet presAssocID="{62052449-8A31-1640-A6B4-733091EC85F1}" presName="arrowAndChildren" presStyleCnt="0"/>
      <dgm:spPr/>
    </dgm:pt>
    <dgm:pt modelId="{2141A239-19FF-904F-84E3-363C716A821A}" type="pres">
      <dgm:prSet presAssocID="{62052449-8A31-1640-A6B4-733091EC85F1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F3D7D25-3587-B843-8928-5A72DF62AEFD}" srcId="{06647C13-C7FD-1B49-A990-2F314B4F4A39}" destId="{A4555977-A222-B64C-8576-1BE360C06199}" srcOrd="4" destOrd="0" parTransId="{9F6AEEAC-41D3-D642-9AE2-2C6781114287}" sibTransId="{47C2D744-BA73-9A4D-9ED5-389379A085A2}"/>
    <dgm:cxn modelId="{82AA5C50-BDA3-4857-A9E8-A4B6F3DA9CBD}" type="presOf" srcId="{CE605605-53B6-6244-99A3-C963EBA8050E}" destId="{EEF65813-873D-F74B-8C4B-2F67A5EC8E2F}" srcOrd="0" destOrd="0" presId="urn:microsoft.com/office/officeart/2005/8/layout/process4"/>
    <dgm:cxn modelId="{1BADC15F-AF78-C249-87AD-7A5F1CCFE437}" srcId="{06647C13-C7FD-1B49-A990-2F314B4F4A39}" destId="{62052449-8A31-1640-A6B4-733091EC85F1}" srcOrd="0" destOrd="0" parTransId="{318025D1-6F30-2945-9358-2FE90956BF4E}" sibTransId="{11EEDF53-4860-5344-9907-5939D3BBFBFA}"/>
    <dgm:cxn modelId="{3D513CD3-631D-134E-BD34-D0C5DBC6B041}" srcId="{06647C13-C7FD-1B49-A990-2F314B4F4A39}" destId="{CE605605-53B6-6244-99A3-C963EBA8050E}" srcOrd="1" destOrd="0" parTransId="{560A76D4-31DA-3A44-B593-A65D7E9670E4}" sibTransId="{A009857B-CC3D-2E44-99AC-816D7540F248}"/>
    <dgm:cxn modelId="{C6D29F36-1183-4D62-A251-245944446A4F}" type="presOf" srcId="{7D170DF0-4724-BF49-833C-9E6D395D38A0}" destId="{8FCAE48F-D65A-9C40-A78F-05B89416DAA8}" srcOrd="0" destOrd="0" presId="urn:microsoft.com/office/officeart/2005/8/layout/process4"/>
    <dgm:cxn modelId="{B2A972E7-1998-4D40-AF27-93CD89036BDA}" type="presOf" srcId="{7AE5CE73-6B5E-BB47-886D-EDA6DF791B88}" destId="{B8E8C43C-87F4-6349-B809-A0E1370AE1C7}" srcOrd="0" destOrd="0" presId="urn:microsoft.com/office/officeart/2005/8/layout/process4"/>
    <dgm:cxn modelId="{345B669F-A09D-4D92-9D3F-C00365B3583C}" type="presOf" srcId="{A4555977-A222-B64C-8576-1BE360C06199}" destId="{0E376D99-330F-7447-BEBE-2E7506ABF139}" srcOrd="0" destOrd="0" presId="urn:microsoft.com/office/officeart/2005/8/layout/process4"/>
    <dgm:cxn modelId="{E5EA67C0-D5AF-4FE7-8F1F-86854D8E2D5A}" type="presOf" srcId="{06647C13-C7FD-1B49-A990-2F314B4F4A39}" destId="{0BD4A0ED-FD7F-D345-B707-9829C8206575}" srcOrd="0" destOrd="0" presId="urn:microsoft.com/office/officeart/2005/8/layout/process4"/>
    <dgm:cxn modelId="{A8BF60A4-8FBA-4146-9899-002668D131E0}" srcId="{06647C13-C7FD-1B49-A990-2F314B4F4A39}" destId="{7AE5CE73-6B5E-BB47-886D-EDA6DF791B88}" srcOrd="2" destOrd="0" parTransId="{2570A846-19B2-FD46-B470-B486252A9589}" sibTransId="{38E4DA20-B57A-5846-A7A9-5059E93ED3F6}"/>
    <dgm:cxn modelId="{F0FC868F-066F-A34D-A333-8483408D3F1E}" srcId="{06647C13-C7FD-1B49-A990-2F314B4F4A39}" destId="{7D170DF0-4724-BF49-833C-9E6D395D38A0}" srcOrd="3" destOrd="0" parTransId="{1F94D09A-E61C-3B4D-B17A-C1781383DBA6}" sibTransId="{BFB81D15-76AF-3746-8B3F-0119DD573D0A}"/>
    <dgm:cxn modelId="{B33A26F1-EE31-48C0-A63A-6B359F64C04A}" type="presOf" srcId="{62052449-8A31-1640-A6B4-733091EC85F1}" destId="{2141A239-19FF-904F-84E3-363C716A821A}" srcOrd="0" destOrd="0" presId="urn:microsoft.com/office/officeart/2005/8/layout/process4"/>
    <dgm:cxn modelId="{271678A8-BC4B-4C7B-98FF-007944DFB1F5}" type="presParOf" srcId="{0BD4A0ED-FD7F-D345-B707-9829C8206575}" destId="{0BDDFE76-0B37-8943-8878-19443AC9CF11}" srcOrd="0" destOrd="0" presId="urn:microsoft.com/office/officeart/2005/8/layout/process4"/>
    <dgm:cxn modelId="{3B643FDC-A0D4-4610-BB25-976CFEB0773E}" type="presParOf" srcId="{0BDDFE76-0B37-8943-8878-19443AC9CF11}" destId="{0E376D99-330F-7447-BEBE-2E7506ABF139}" srcOrd="0" destOrd="0" presId="urn:microsoft.com/office/officeart/2005/8/layout/process4"/>
    <dgm:cxn modelId="{3456F210-4916-4005-B65D-5BBCC25B33FA}" type="presParOf" srcId="{0BD4A0ED-FD7F-D345-B707-9829C8206575}" destId="{6F6CFF4A-0FEA-7E49-8823-9EE32AF133DA}" srcOrd="1" destOrd="0" presId="urn:microsoft.com/office/officeart/2005/8/layout/process4"/>
    <dgm:cxn modelId="{EA33BC64-7E9B-4074-AA8A-C78EB7B273D9}" type="presParOf" srcId="{0BD4A0ED-FD7F-D345-B707-9829C8206575}" destId="{09DE6C01-EC1E-8149-9131-D0B040DC8E6B}" srcOrd="2" destOrd="0" presId="urn:microsoft.com/office/officeart/2005/8/layout/process4"/>
    <dgm:cxn modelId="{5FE8E87C-AD06-4737-BB43-1ABC7618874A}" type="presParOf" srcId="{09DE6C01-EC1E-8149-9131-D0B040DC8E6B}" destId="{8FCAE48F-D65A-9C40-A78F-05B89416DAA8}" srcOrd="0" destOrd="0" presId="urn:microsoft.com/office/officeart/2005/8/layout/process4"/>
    <dgm:cxn modelId="{14A2A5C6-EB44-4DC5-AC68-9F585D2AA0BA}" type="presParOf" srcId="{0BD4A0ED-FD7F-D345-B707-9829C8206575}" destId="{D5D06DBD-30EE-234C-B478-84BAC56C5042}" srcOrd="3" destOrd="0" presId="urn:microsoft.com/office/officeart/2005/8/layout/process4"/>
    <dgm:cxn modelId="{44DA5455-79AB-4EF1-8005-653C9957E024}" type="presParOf" srcId="{0BD4A0ED-FD7F-D345-B707-9829C8206575}" destId="{8F6B93D3-B13B-6B4E-AF40-484F96629D33}" srcOrd="4" destOrd="0" presId="urn:microsoft.com/office/officeart/2005/8/layout/process4"/>
    <dgm:cxn modelId="{42AA9E9D-A909-4E10-891D-47CE24C02F22}" type="presParOf" srcId="{8F6B93D3-B13B-6B4E-AF40-484F96629D33}" destId="{B8E8C43C-87F4-6349-B809-A0E1370AE1C7}" srcOrd="0" destOrd="0" presId="urn:microsoft.com/office/officeart/2005/8/layout/process4"/>
    <dgm:cxn modelId="{42A8B396-1ECA-4693-A3CE-4D93EE6C5236}" type="presParOf" srcId="{0BD4A0ED-FD7F-D345-B707-9829C8206575}" destId="{2B42ECFE-1F91-734F-9B36-D0F6CF3EF567}" srcOrd="5" destOrd="0" presId="urn:microsoft.com/office/officeart/2005/8/layout/process4"/>
    <dgm:cxn modelId="{98AD3154-1E0D-47C4-8B2A-74A988C5EA8B}" type="presParOf" srcId="{0BD4A0ED-FD7F-D345-B707-9829C8206575}" destId="{D17CF3C3-BFD6-084B-9ACE-18E619D61417}" srcOrd="6" destOrd="0" presId="urn:microsoft.com/office/officeart/2005/8/layout/process4"/>
    <dgm:cxn modelId="{4224BC70-9AA6-43B6-95F7-9BBFAF86D487}" type="presParOf" srcId="{D17CF3C3-BFD6-084B-9ACE-18E619D61417}" destId="{EEF65813-873D-F74B-8C4B-2F67A5EC8E2F}" srcOrd="0" destOrd="0" presId="urn:microsoft.com/office/officeart/2005/8/layout/process4"/>
    <dgm:cxn modelId="{2073B8FD-5A91-42AF-AAE5-9EF5A4C40247}" type="presParOf" srcId="{0BD4A0ED-FD7F-D345-B707-9829C8206575}" destId="{06EB455A-EB5D-6540-964B-36CCBFAE69AC}" srcOrd="7" destOrd="0" presId="urn:microsoft.com/office/officeart/2005/8/layout/process4"/>
    <dgm:cxn modelId="{6F11254F-5DFB-48B2-9A1A-CD2084737A9F}" type="presParOf" srcId="{0BD4A0ED-FD7F-D345-B707-9829C8206575}" destId="{B22E13F1-3243-F143-9265-342EF4AF82E9}" srcOrd="8" destOrd="0" presId="urn:microsoft.com/office/officeart/2005/8/layout/process4"/>
    <dgm:cxn modelId="{C90CCA82-459F-4BD3-9168-65B0D54E34A8}" type="presParOf" srcId="{B22E13F1-3243-F143-9265-342EF4AF82E9}" destId="{2141A239-19FF-904F-84E3-363C716A821A}" srcOrd="0" destOrd="0" presId="urn:microsoft.com/office/officeart/2005/8/layout/process4"/>
  </dgm:cxnLst>
  <dgm:bg>
    <a:noFill/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18BC18-56A3-E84C-9838-57F4A95A79F0}" type="doc">
      <dgm:prSet loTypeId="urn:microsoft.com/office/officeart/2005/8/layout/hProcess9" loCatId="" qsTypeId="urn:microsoft.com/office/officeart/2005/8/quickstyle/simple4" qsCatId="simple" csTypeId="urn:microsoft.com/office/officeart/2005/8/colors/accent1_2#8" csCatId="accent1" phldr="1"/>
      <dgm:spPr/>
    </dgm:pt>
    <dgm:pt modelId="{626A56EA-EBC9-4542-B965-68852EFA279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 i="0" dirty="0" smtClean="0">
              <a:latin typeface="Gotham Narrow Bold"/>
              <a:cs typeface="Gotham Narrow Bold"/>
            </a:rPr>
            <a:t>Bachelors</a:t>
          </a:r>
        </a:p>
        <a:p>
          <a:r>
            <a:rPr lang="en-US" b="0" i="0" dirty="0" err="1" smtClean="0">
              <a:latin typeface="Gotham Narrow Bold"/>
              <a:cs typeface="Gotham Narrow Bold"/>
            </a:rPr>
            <a:t>Licenciatura</a:t>
          </a:r>
          <a:endParaRPr lang="en-US" b="0" i="0" dirty="0" smtClean="0">
            <a:latin typeface="Gotham Narrow Bold"/>
            <a:cs typeface="Gotham Narrow Bold"/>
          </a:endParaRPr>
        </a:p>
        <a:p>
          <a:r>
            <a:rPr lang="en-US" b="0" i="0" dirty="0" smtClean="0">
              <a:latin typeface="Gotham Narrow Bold"/>
              <a:cs typeface="Gotham Narrow Bold"/>
            </a:rPr>
            <a:t>4-5 </a:t>
          </a:r>
          <a:r>
            <a:rPr lang="en-US" b="0" i="0" dirty="0" err="1" smtClean="0">
              <a:latin typeface="Gotham Narrow Bold"/>
              <a:cs typeface="Gotham Narrow Bold"/>
            </a:rPr>
            <a:t>años</a:t>
          </a:r>
          <a:endParaRPr lang="en-US" b="0" i="0" dirty="0" smtClean="0">
            <a:latin typeface="Gotham Narrow Bold"/>
            <a:cs typeface="Gotham Narrow Bold"/>
          </a:endParaRPr>
        </a:p>
        <a:p>
          <a:r>
            <a:rPr lang="en-US" b="0" i="0" dirty="0" smtClean="0">
              <a:latin typeface="Gotham Narrow Bold"/>
              <a:cs typeface="Gotham Narrow Bold"/>
            </a:rPr>
            <a:t>BA, BS</a:t>
          </a:r>
          <a:endParaRPr lang="en-US" b="0" i="0" dirty="0">
            <a:latin typeface="Gotham Narrow Bold"/>
            <a:cs typeface="Gotham Narrow Bold"/>
          </a:endParaRPr>
        </a:p>
      </dgm:t>
    </dgm:pt>
    <dgm:pt modelId="{60EE2BC6-87E4-984B-967C-917342DE326A}" type="parTrans" cxnId="{65556E7C-2621-FA43-A889-5FB54805DD02}">
      <dgm:prSet/>
      <dgm:spPr/>
      <dgm:t>
        <a:bodyPr/>
        <a:lstStyle/>
        <a:p>
          <a:endParaRPr lang="en-US"/>
        </a:p>
      </dgm:t>
    </dgm:pt>
    <dgm:pt modelId="{75A82C3F-2F3D-A44A-9D0E-2FAB28E43F1F}" type="sibTrans" cxnId="{65556E7C-2621-FA43-A889-5FB54805DD02}">
      <dgm:prSet/>
      <dgm:spPr/>
      <dgm:t>
        <a:bodyPr/>
        <a:lstStyle/>
        <a:p>
          <a:endParaRPr lang="en-US"/>
        </a:p>
      </dgm:t>
    </dgm:pt>
    <dgm:pt modelId="{E9944E9D-DC8D-6340-8E5D-30B7F1546855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 i="0" dirty="0" smtClean="0">
              <a:latin typeface="Gotham Narrow Bold"/>
              <a:cs typeface="Gotham Narrow Bold"/>
            </a:rPr>
            <a:t>Masters</a:t>
          </a:r>
        </a:p>
        <a:p>
          <a:r>
            <a:rPr lang="en-US" b="0" i="0" dirty="0" err="1" smtClean="0">
              <a:latin typeface="Gotham Narrow Bold"/>
              <a:cs typeface="Gotham Narrow Bold"/>
            </a:rPr>
            <a:t>Maestría</a:t>
          </a:r>
          <a:endParaRPr lang="en-US" b="0" i="0" dirty="0" smtClean="0">
            <a:latin typeface="Gotham Narrow Bold"/>
            <a:cs typeface="Gotham Narrow Bold"/>
          </a:endParaRPr>
        </a:p>
        <a:p>
          <a:r>
            <a:rPr lang="en-US" b="0" i="0" dirty="0" smtClean="0">
              <a:latin typeface="Gotham Narrow Bold"/>
              <a:cs typeface="Gotham Narrow Bold"/>
            </a:rPr>
            <a:t>1-3 </a:t>
          </a:r>
          <a:r>
            <a:rPr lang="en-US" b="0" i="0" dirty="0" err="1" smtClean="0">
              <a:latin typeface="Gotham Narrow Bold"/>
              <a:cs typeface="Gotham Narrow Bold"/>
            </a:rPr>
            <a:t>años</a:t>
          </a:r>
          <a:endParaRPr lang="en-US" b="0" i="0" dirty="0" smtClean="0">
            <a:latin typeface="Gotham Narrow Bold"/>
            <a:cs typeface="Gotham Narrow Bold"/>
          </a:endParaRPr>
        </a:p>
        <a:p>
          <a:r>
            <a:rPr lang="en-US" b="0" i="0" dirty="0" smtClean="0">
              <a:latin typeface="Gotham Narrow Bold"/>
              <a:cs typeface="Gotham Narrow Bold"/>
            </a:rPr>
            <a:t>MA, MBA, LLM, JD</a:t>
          </a:r>
          <a:endParaRPr lang="en-US" b="0" i="0" dirty="0">
            <a:latin typeface="Gotham Narrow Bold"/>
            <a:cs typeface="Gotham Narrow Bold"/>
          </a:endParaRPr>
        </a:p>
      </dgm:t>
    </dgm:pt>
    <dgm:pt modelId="{938B412E-0FCA-C341-B931-3740327EAA50}" type="parTrans" cxnId="{4DB95D5E-3362-C040-A967-7AF16ABDCB02}">
      <dgm:prSet/>
      <dgm:spPr/>
      <dgm:t>
        <a:bodyPr/>
        <a:lstStyle/>
        <a:p>
          <a:endParaRPr lang="en-US"/>
        </a:p>
      </dgm:t>
    </dgm:pt>
    <dgm:pt modelId="{238E90FB-C387-CF47-9E88-19FAB162EE34}" type="sibTrans" cxnId="{4DB95D5E-3362-C040-A967-7AF16ABDCB02}">
      <dgm:prSet/>
      <dgm:spPr/>
      <dgm:t>
        <a:bodyPr/>
        <a:lstStyle/>
        <a:p>
          <a:endParaRPr lang="en-US"/>
        </a:p>
      </dgm:t>
    </dgm:pt>
    <dgm:pt modelId="{F7A771D6-9C13-9246-836A-75EBED5DC10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 i="0" dirty="0" smtClean="0">
              <a:latin typeface="Gotham Narrow Bold"/>
              <a:cs typeface="Gotham Narrow Bold"/>
            </a:rPr>
            <a:t>Doctorate</a:t>
          </a:r>
        </a:p>
        <a:p>
          <a:r>
            <a:rPr lang="en-US" b="0" i="0" dirty="0" err="1" smtClean="0">
              <a:latin typeface="Gotham Narrow Bold"/>
              <a:cs typeface="Gotham Narrow Bold"/>
            </a:rPr>
            <a:t>Doctorado</a:t>
          </a:r>
          <a:endParaRPr lang="en-US" b="0" i="0" dirty="0" smtClean="0">
            <a:latin typeface="Gotham Narrow Bold"/>
            <a:cs typeface="Gotham Narrow Bold"/>
          </a:endParaRPr>
        </a:p>
        <a:p>
          <a:r>
            <a:rPr lang="en-US" b="0" i="0" dirty="0" smtClean="0">
              <a:latin typeface="Gotham Narrow Bold"/>
              <a:cs typeface="Gotham Narrow Bold"/>
            </a:rPr>
            <a:t>3+ </a:t>
          </a:r>
          <a:r>
            <a:rPr lang="en-US" b="0" i="0" dirty="0" err="1" smtClean="0">
              <a:latin typeface="Gotham Narrow Bold"/>
              <a:cs typeface="Gotham Narrow Bold"/>
            </a:rPr>
            <a:t>años</a:t>
          </a:r>
          <a:endParaRPr lang="en-US" b="0" i="0" dirty="0" smtClean="0">
            <a:latin typeface="Gotham Narrow Bold"/>
            <a:cs typeface="Gotham Narrow Bold"/>
          </a:endParaRPr>
        </a:p>
        <a:p>
          <a:r>
            <a:rPr lang="en-US" b="0" i="0" dirty="0" smtClean="0">
              <a:latin typeface="Gotham Narrow Bold"/>
              <a:cs typeface="Gotham Narrow Bold"/>
            </a:rPr>
            <a:t>PhD, MD, </a:t>
          </a:r>
          <a:r>
            <a:rPr lang="en-US" b="0" i="0" dirty="0" err="1" smtClean="0">
              <a:latin typeface="Gotham Narrow Bold"/>
              <a:cs typeface="Gotham Narrow Bold"/>
            </a:rPr>
            <a:t>EdD</a:t>
          </a:r>
          <a:endParaRPr lang="en-US" b="0" i="0" dirty="0">
            <a:latin typeface="Gotham Narrow Bold"/>
            <a:cs typeface="Gotham Narrow Bold"/>
          </a:endParaRPr>
        </a:p>
      </dgm:t>
    </dgm:pt>
    <dgm:pt modelId="{3FD9ED7F-32CC-3043-9024-5E1590851332}" type="parTrans" cxnId="{5213F36D-0562-204A-AA46-74C5F8021A6E}">
      <dgm:prSet/>
      <dgm:spPr/>
      <dgm:t>
        <a:bodyPr/>
        <a:lstStyle/>
        <a:p>
          <a:endParaRPr lang="en-US"/>
        </a:p>
      </dgm:t>
    </dgm:pt>
    <dgm:pt modelId="{4FC4F585-6710-604B-AC60-19B36A4A44B3}" type="sibTrans" cxnId="{5213F36D-0562-204A-AA46-74C5F8021A6E}">
      <dgm:prSet/>
      <dgm:spPr/>
      <dgm:t>
        <a:bodyPr/>
        <a:lstStyle/>
        <a:p>
          <a:endParaRPr lang="en-US"/>
        </a:p>
      </dgm:t>
    </dgm:pt>
    <dgm:pt modelId="{38A33B61-277F-0B4D-8A4F-0AA132EBCC35}" type="pres">
      <dgm:prSet presAssocID="{AF18BC18-56A3-E84C-9838-57F4A95A79F0}" presName="CompostProcess" presStyleCnt="0">
        <dgm:presLayoutVars>
          <dgm:dir/>
          <dgm:resizeHandles val="exact"/>
        </dgm:presLayoutVars>
      </dgm:prSet>
      <dgm:spPr/>
    </dgm:pt>
    <dgm:pt modelId="{3E5A39D3-CD6A-0043-BF2A-08AF599666A8}" type="pres">
      <dgm:prSet presAssocID="{AF18BC18-56A3-E84C-9838-57F4A95A79F0}" presName="arrow" presStyleLbl="bgShp" presStyleIdx="0" presStyleCnt="1"/>
      <dgm:spPr>
        <a:solidFill>
          <a:schemeClr val="accent1">
            <a:lumMod val="75000"/>
          </a:schemeClr>
        </a:solidFill>
      </dgm:spPr>
    </dgm:pt>
    <dgm:pt modelId="{6D8247EC-8ABF-8843-8160-FD353A621B89}" type="pres">
      <dgm:prSet presAssocID="{AF18BC18-56A3-E84C-9838-57F4A95A79F0}" presName="linearProcess" presStyleCnt="0"/>
      <dgm:spPr/>
    </dgm:pt>
    <dgm:pt modelId="{F4C1A662-7D0B-8D43-B7BE-E81B15C6B91E}" type="pres">
      <dgm:prSet presAssocID="{626A56EA-EBC9-4542-B965-68852EFA279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EAEF7-124A-EF43-A76B-B4396AD1EB24}" type="pres">
      <dgm:prSet presAssocID="{75A82C3F-2F3D-A44A-9D0E-2FAB28E43F1F}" presName="sibTrans" presStyleCnt="0"/>
      <dgm:spPr/>
    </dgm:pt>
    <dgm:pt modelId="{5B80D0C3-BAE5-EC49-9993-48D99E70533C}" type="pres">
      <dgm:prSet presAssocID="{E9944E9D-DC8D-6340-8E5D-30B7F154685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68B85-E8E9-074A-A278-D8A213ADC48F}" type="pres">
      <dgm:prSet presAssocID="{238E90FB-C387-CF47-9E88-19FAB162EE34}" presName="sibTrans" presStyleCnt="0"/>
      <dgm:spPr/>
    </dgm:pt>
    <dgm:pt modelId="{CEF37EDF-AABF-1748-B05B-48FB098B6B23}" type="pres">
      <dgm:prSet presAssocID="{F7A771D6-9C13-9246-836A-75EBED5DC10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0DC71B-6190-4FED-BB52-E5B048A0A100}" type="presOf" srcId="{626A56EA-EBC9-4542-B965-68852EFA2798}" destId="{F4C1A662-7D0B-8D43-B7BE-E81B15C6B91E}" srcOrd="0" destOrd="0" presId="urn:microsoft.com/office/officeart/2005/8/layout/hProcess9"/>
    <dgm:cxn modelId="{BFABC6DC-A520-4EF1-BE85-58503CBF4F5D}" type="presOf" srcId="{AF18BC18-56A3-E84C-9838-57F4A95A79F0}" destId="{38A33B61-277F-0B4D-8A4F-0AA132EBCC35}" srcOrd="0" destOrd="0" presId="urn:microsoft.com/office/officeart/2005/8/layout/hProcess9"/>
    <dgm:cxn modelId="{33ED1D07-22CB-4F6F-AFD9-0B05E00DAC41}" type="presOf" srcId="{F7A771D6-9C13-9246-836A-75EBED5DC109}" destId="{CEF37EDF-AABF-1748-B05B-48FB098B6B23}" srcOrd="0" destOrd="0" presId="urn:microsoft.com/office/officeart/2005/8/layout/hProcess9"/>
    <dgm:cxn modelId="{FCDC8C13-701E-4456-8A1C-AE20F31AB676}" type="presOf" srcId="{E9944E9D-DC8D-6340-8E5D-30B7F1546855}" destId="{5B80D0C3-BAE5-EC49-9993-48D99E70533C}" srcOrd="0" destOrd="0" presId="urn:microsoft.com/office/officeart/2005/8/layout/hProcess9"/>
    <dgm:cxn modelId="{5213F36D-0562-204A-AA46-74C5F8021A6E}" srcId="{AF18BC18-56A3-E84C-9838-57F4A95A79F0}" destId="{F7A771D6-9C13-9246-836A-75EBED5DC109}" srcOrd="2" destOrd="0" parTransId="{3FD9ED7F-32CC-3043-9024-5E1590851332}" sibTransId="{4FC4F585-6710-604B-AC60-19B36A4A44B3}"/>
    <dgm:cxn modelId="{4DB95D5E-3362-C040-A967-7AF16ABDCB02}" srcId="{AF18BC18-56A3-E84C-9838-57F4A95A79F0}" destId="{E9944E9D-DC8D-6340-8E5D-30B7F1546855}" srcOrd="1" destOrd="0" parTransId="{938B412E-0FCA-C341-B931-3740327EAA50}" sibTransId="{238E90FB-C387-CF47-9E88-19FAB162EE34}"/>
    <dgm:cxn modelId="{65556E7C-2621-FA43-A889-5FB54805DD02}" srcId="{AF18BC18-56A3-E84C-9838-57F4A95A79F0}" destId="{626A56EA-EBC9-4542-B965-68852EFA2798}" srcOrd="0" destOrd="0" parTransId="{60EE2BC6-87E4-984B-967C-917342DE326A}" sibTransId="{75A82C3F-2F3D-A44A-9D0E-2FAB28E43F1F}"/>
    <dgm:cxn modelId="{EDA3789D-A8DB-4B38-A263-320AF8558DF6}" type="presParOf" srcId="{38A33B61-277F-0B4D-8A4F-0AA132EBCC35}" destId="{3E5A39D3-CD6A-0043-BF2A-08AF599666A8}" srcOrd="0" destOrd="0" presId="urn:microsoft.com/office/officeart/2005/8/layout/hProcess9"/>
    <dgm:cxn modelId="{F479F0DB-C684-4C9C-9AC4-AA1A337E39B2}" type="presParOf" srcId="{38A33B61-277F-0B4D-8A4F-0AA132EBCC35}" destId="{6D8247EC-8ABF-8843-8160-FD353A621B89}" srcOrd="1" destOrd="0" presId="urn:microsoft.com/office/officeart/2005/8/layout/hProcess9"/>
    <dgm:cxn modelId="{B95FDC18-F522-40B1-B85A-BF6EADA4A4AE}" type="presParOf" srcId="{6D8247EC-8ABF-8843-8160-FD353A621B89}" destId="{F4C1A662-7D0B-8D43-B7BE-E81B15C6B91E}" srcOrd="0" destOrd="0" presId="urn:microsoft.com/office/officeart/2005/8/layout/hProcess9"/>
    <dgm:cxn modelId="{EABDB45F-CEEB-4376-AFC7-465513DD7D17}" type="presParOf" srcId="{6D8247EC-8ABF-8843-8160-FD353A621B89}" destId="{897EAEF7-124A-EF43-A76B-B4396AD1EB24}" srcOrd="1" destOrd="0" presId="urn:microsoft.com/office/officeart/2005/8/layout/hProcess9"/>
    <dgm:cxn modelId="{DCFDF1EB-39F9-4F27-9B1E-450F64880F6A}" type="presParOf" srcId="{6D8247EC-8ABF-8843-8160-FD353A621B89}" destId="{5B80D0C3-BAE5-EC49-9993-48D99E70533C}" srcOrd="2" destOrd="0" presId="urn:microsoft.com/office/officeart/2005/8/layout/hProcess9"/>
    <dgm:cxn modelId="{47BBA7DC-46C5-4172-BA66-5D12309C9D6E}" type="presParOf" srcId="{6D8247EC-8ABF-8843-8160-FD353A621B89}" destId="{08568B85-E8E9-074A-A278-D8A213ADC48F}" srcOrd="3" destOrd="0" presId="urn:microsoft.com/office/officeart/2005/8/layout/hProcess9"/>
    <dgm:cxn modelId="{3FBB874B-A6BB-495F-AFE6-C047BF7A481F}" type="presParOf" srcId="{6D8247EC-8ABF-8843-8160-FD353A621B89}" destId="{CEF37EDF-AABF-1748-B05B-48FB098B6B2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BD1C3C-E511-41B8-BAE7-8C0B70565A88}" type="doc">
      <dgm:prSet loTypeId="urn:microsoft.com/office/officeart/2005/8/layout/vList3#1" loCatId="picture" qsTypeId="urn:microsoft.com/office/officeart/2005/8/quickstyle/simple1#1" qsCatId="simple" csTypeId="urn:microsoft.com/office/officeart/2005/8/colors/accent1_2#1" csCatId="accent1" phldr="1"/>
      <dgm:spPr/>
    </dgm:pt>
    <dgm:pt modelId="{6411169A-FF4D-4B3E-BDB7-F601727A700E}">
      <dgm:prSet phldrT="[Text]"/>
      <dgm:spPr>
        <a:solidFill>
          <a:srgbClr val="002060"/>
        </a:solidFill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en-US" b="1" dirty="0" smtClean="0"/>
            <a:t>Hay </a:t>
          </a:r>
          <a:r>
            <a:rPr lang="en-US" b="1" dirty="0" err="1" smtClean="0"/>
            <a:t>más</a:t>
          </a:r>
          <a:r>
            <a:rPr lang="en-US" b="1" dirty="0" smtClean="0"/>
            <a:t> de </a:t>
          </a:r>
          <a:r>
            <a:rPr lang="en-US" b="1" dirty="0" smtClean="0"/>
            <a:t>4500 </a:t>
          </a:r>
          <a:r>
            <a:rPr lang="en-US" b="1" dirty="0" err="1" smtClean="0"/>
            <a:t>universidades</a:t>
          </a:r>
          <a:r>
            <a:rPr lang="en-US" b="1" dirty="0" smtClean="0"/>
            <a:t> </a:t>
          </a:r>
          <a:r>
            <a:rPr lang="en-US" b="1" dirty="0" err="1" smtClean="0"/>
            <a:t>acreditadas</a:t>
          </a:r>
          <a:r>
            <a:rPr lang="en-US" b="1" dirty="0" smtClean="0"/>
            <a:t> en </a:t>
          </a:r>
          <a:r>
            <a:rPr lang="en-US" b="1" dirty="0" err="1" smtClean="0"/>
            <a:t>Estados</a:t>
          </a:r>
          <a:r>
            <a:rPr lang="en-US" b="1" dirty="0" smtClean="0"/>
            <a:t> </a:t>
          </a:r>
          <a:r>
            <a:rPr lang="en-US" b="1" dirty="0" err="1" smtClean="0"/>
            <a:t>Unidos</a:t>
          </a:r>
          <a:r>
            <a:rPr lang="en-US" b="1" dirty="0" smtClean="0"/>
            <a:t> </a:t>
          </a:r>
          <a:endParaRPr lang="en-US" b="1" dirty="0"/>
        </a:p>
      </dgm:t>
    </dgm:pt>
    <dgm:pt modelId="{00861BA6-4B1A-4247-840C-4D8F64B6A197}" type="parTrans" cxnId="{2719CAEF-29BC-475C-A96D-78F903FFE082}">
      <dgm:prSet/>
      <dgm:spPr/>
      <dgm:t>
        <a:bodyPr/>
        <a:lstStyle/>
        <a:p>
          <a:endParaRPr lang="en-US"/>
        </a:p>
      </dgm:t>
    </dgm:pt>
    <dgm:pt modelId="{212146B6-9733-4CB0-8213-6D06BB274EC3}" type="sibTrans" cxnId="{2719CAEF-29BC-475C-A96D-78F903FFE082}">
      <dgm:prSet/>
      <dgm:spPr/>
      <dgm:t>
        <a:bodyPr/>
        <a:lstStyle/>
        <a:p>
          <a:endParaRPr lang="en-US"/>
        </a:p>
      </dgm:t>
    </dgm:pt>
    <dgm:pt modelId="{EE798158-39FF-4A50-AEF3-0BAE7A4A5090}" type="pres">
      <dgm:prSet presAssocID="{09BD1C3C-E511-41B8-BAE7-8C0B70565A88}" presName="linearFlow" presStyleCnt="0">
        <dgm:presLayoutVars>
          <dgm:dir/>
          <dgm:resizeHandles val="exact"/>
        </dgm:presLayoutVars>
      </dgm:prSet>
      <dgm:spPr/>
    </dgm:pt>
    <dgm:pt modelId="{7C2E8E15-2051-4C3F-B8E5-96B41471D071}" type="pres">
      <dgm:prSet presAssocID="{6411169A-FF4D-4B3E-BDB7-F601727A700E}" presName="composite" presStyleCnt="0"/>
      <dgm:spPr/>
    </dgm:pt>
    <dgm:pt modelId="{172EB1B7-E569-46CC-B6D3-A2F8DB2EC1E8}" type="pres">
      <dgm:prSet presAssocID="{6411169A-FF4D-4B3E-BDB7-F601727A700E}" presName="imgShp" presStyleLbl="fgImgPlace1" presStyleIdx="0" presStyleCnt="1" custLinFactNeighborX="-2345" custLinFactNeighborY="1444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>
          <a:solidFill>
            <a:srgbClr val="C00000"/>
          </a:solidFill>
        </a:ln>
      </dgm:spPr>
    </dgm:pt>
    <dgm:pt modelId="{AD7F9C85-6C37-4967-8BBF-F0AF395B40D0}" type="pres">
      <dgm:prSet presAssocID="{6411169A-FF4D-4B3E-BDB7-F601727A700E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999332-8C37-4A1D-9FA0-6FF8541089F2}" type="presOf" srcId="{09BD1C3C-E511-41B8-BAE7-8C0B70565A88}" destId="{EE798158-39FF-4A50-AEF3-0BAE7A4A5090}" srcOrd="0" destOrd="0" presId="urn:microsoft.com/office/officeart/2005/8/layout/vList3#1"/>
    <dgm:cxn modelId="{2719CAEF-29BC-475C-A96D-78F903FFE082}" srcId="{09BD1C3C-E511-41B8-BAE7-8C0B70565A88}" destId="{6411169A-FF4D-4B3E-BDB7-F601727A700E}" srcOrd="0" destOrd="0" parTransId="{00861BA6-4B1A-4247-840C-4D8F64B6A197}" sibTransId="{212146B6-9733-4CB0-8213-6D06BB274EC3}"/>
    <dgm:cxn modelId="{D4CE35A2-C56C-42A7-8A7A-CFA89BEF0F25}" type="presOf" srcId="{6411169A-FF4D-4B3E-BDB7-F601727A700E}" destId="{AD7F9C85-6C37-4967-8BBF-F0AF395B40D0}" srcOrd="0" destOrd="0" presId="urn:microsoft.com/office/officeart/2005/8/layout/vList3#1"/>
    <dgm:cxn modelId="{B5392DA4-FDB0-4901-A390-3EFF80D753D7}" type="presParOf" srcId="{EE798158-39FF-4A50-AEF3-0BAE7A4A5090}" destId="{7C2E8E15-2051-4C3F-B8E5-96B41471D071}" srcOrd="0" destOrd="0" presId="urn:microsoft.com/office/officeart/2005/8/layout/vList3#1"/>
    <dgm:cxn modelId="{9A4A2559-3B91-48A5-BFEB-A05CA39F670C}" type="presParOf" srcId="{7C2E8E15-2051-4C3F-B8E5-96B41471D071}" destId="{172EB1B7-E569-46CC-B6D3-A2F8DB2EC1E8}" srcOrd="0" destOrd="0" presId="urn:microsoft.com/office/officeart/2005/8/layout/vList3#1"/>
    <dgm:cxn modelId="{6783FB07-9C28-403A-A824-DFCD450E8A63}" type="presParOf" srcId="{7C2E8E15-2051-4C3F-B8E5-96B41471D071}" destId="{AD7F9C85-6C37-4967-8BBF-F0AF395B40D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C4129A-CAFD-3143-BCBA-A1D0C49587D7}" type="doc">
      <dgm:prSet loTypeId="urn:microsoft.com/office/officeart/2005/8/layout/cycle2" loCatId="" qsTypeId="urn:microsoft.com/office/officeart/2005/8/quickstyle/simple4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DA628665-FD4C-4A4A-B865-32205CF3A19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 i="0" dirty="0" err="1" smtClean="0">
              <a:latin typeface="Gotham Narrow Bold"/>
              <a:cs typeface="Gotham Narrow Bold"/>
            </a:rPr>
            <a:t>Ayuda</a:t>
          </a:r>
          <a:r>
            <a:rPr lang="en-US" sz="2400" b="0" i="0" dirty="0" smtClean="0">
              <a:latin typeface="Gotham Narrow Bold"/>
              <a:cs typeface="Gotham Narrow Bold"/>
            </a:rPr>
            <a:t> </a:t>
          </a:r>
          <a:r>
            <a:rPr lang="en-US" sz="2400" b="0" i="0" dirty="0" err="1" smtClean="0">
              <a:latin typeface="Gotham Narrow Bold"/>
              <a:cs typeface="Gotham Narrow Bold"/>
            </a:rPr>
            <a:t>Económica</a:t>
          </a:r>
          <a:endParaRPr lang="en-US" sz="2400" b="0" i="0" dirty="0">
            <a:latin typeface="Gotham Narrow Bold"/>
            <a:cs typeface="Gotham Narrow Bold"/>
          </a:endParaRPr>
        </a:p>
      </dgm:t>
    </dgm:pt>
    <dgm:pt modelId="{C47396D8-473E-6C4F-B4D5-ADA0BADF1A6E}" type="parTrans" cxnId="{7122FBE9-2FB1-EC41-B19C-95F5DC64580B}">
      <dgm:prSet/>
      <dgm:spPr/>
      <dgm:t>
        <a:bodyPr/>
        <a:lstStyle/>
        <a:p>
          <a:endParaRPr lang="en-US"/>
        </a:p>
      </dgm:t>
    </dgm:pt>
    <dgm:pt modelId="{C82E6264-EAAF-0E46-9023-9293F34A5ECF}" type="sibTrans" cxnId="{7122FBE9-2FB1-EC41-B19C-95F5DC64580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C2E456B-7922-0A4B-9A8A-68C86650CAF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 i="0" dirty="0" err="1" smtClean="0">
              <a:latin typeface="Gotham Narrow Bold"/>
              <a:cs typeface="Gotham Narrow Bold"/>
            </a:rPr>
            <a:t>Salida</a:t>
          </a:r>
          <a:r>
            <a:rPr lang="en-US" sz="2400" b="0" i="0" dirty="0" smtClean="0">
              <a:latin typeface="Gotham Narrow Bold"/>
              <a:cs typeface="Gotham Narrow Bold"/>
            </a:rPr>
            <a:t> </a:t>
          </a:r>
          <a:r>
            <a:rPr lang="en-US" sz="2400" b="0" i="0" dirty="0" err="1" smtClean="0">
              <a:latin typeface="Gotham Narrow Bold"/>
              <a:cs typeface="Gotham Narrow Bold"/>
            </a:rPr>
            <a:t>Laboral</a:t>
          </a:r>
          <a:endParaRPr lang="en-US" sz="2400" b="0" i="0" dirty="0">
            <a:latin typeface="Gotham Narrow Bold"/>
            <a:cs typeface="Gotham Narrow Bold"/>
          </a:endParaRPr>
        </a:p>
      </dgm:t>
    </dgm:pt>
    <dgm:pt modelId="{17AD6A0B-7A0A-524D-A576-A7EF01D4A73C}" type="parTrans" cxnId="{7978DF15-E099-9342-80D0-95F3796BA514}">
      <dgm:prSet/>
      <dgm:spPr/>
      <dgm:t>
        <a:bodyPr/>
        <a:lstStyle/>
        <a:p>
          <a:endParaRPr lang="en-US"/>
        </a:p>
      </dgm:t>
    </dgm:pt>
    <dgm:pt modelId="{6D7AD9D2-BDE7-E74B-95F5-199E6A0351B6}" type="sibTrans" cxnId="{7978DF15-E099-9342-80D0-95F3796BA5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C3146631-8B42-E84A-BBA8-C8909654C79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 i="0" dirty="0" err="1" smtClean="0">
              <a:latin typeface="Gotham Narrow Bold"/>
              <a:cs typeface="Gotham Narrow Bold"/>
            </a:rPr>
            <a:t>Costo</a:t>
          </a:r>
          <a:endParaRPr lang="en-US" sz="2400" b="0" i="0" dirty="0">
            <a:latin typeface="Gotham Narrow Bold"/>
            <a:cs typeface="Gotham Narrow Bold"/>
          </a:endParaRPr>
        </a:p>
      </dgm:t>
    </dgm:pt>
    <dgm:pt modelId="{04862340-8819-C04C-AB42-15B719A88A9B}" type="parTrans" cxnId="{339E2E0C-DD62-3540-95BA-B0F2364B547E}">
      <dgm:prSet/>
      <dgm:spPr/>
      <dgm:t>
        <a:bodyPr/>
        <a:lstStyle/>
        <a:p>
          <a:endParaRPr lang="en-US"/>
        </a:p>
      </dgm:t>
    </dgm:pt>
    <dgm:pt modelId="{2CACB4CB-4A08-994B-B9CC-2A762A01D922}" type="sibTrans" cxnId="{339E2E0C-DD62-3540-95BA-B0F2364B547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B6E2B40-5E9D-0D40-BB5A-8144A01A6930}" type="pres">
      <dgm:prSet presAssocID="{5DC4129A-CAFD-3143-BCBA-A1D0C49587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DF91AA-A69D-2A4A-B7F2-B3C43E65A806}" type="pres">
      <dgm:prSet presAssocID="{DA628665-FD4C-4A4A-B865-32205CF3A197}" presName="node" presStyleLbl="node1" presStyleIdx="0" presStyleCnt="3" custScaleX="169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65E17-5921-234B-98D4-0E443E577B91}" type="pres">
      <dgm:prSet presAssocID="{C82E6264-EAAF-0E46-9023-9293F34A5EC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0732048-A9FA-F04C-8190-244E3395B919}" type="pres">
      <dgm:prSet presAssocID="{C82E6264-EAAF-0E46-9023-9293F34A5EC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FB77D2D-2526-804E-A9DC-901133B30DC9}" type="pres">
      <dgm:prSet presAssocID="{DC2E456B-7922-0A4B-9A8A-68C86650CAFC}" presName="node" presStyleLbl="node1" presStyleIdx="1" presStyleCnt="3" custScaleX="1312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0F847-0531-B74F-9E98-F0D1AD5C0DC9}" type="pres">
      <dgm:prSet presAssocID="{6D7AD9D2-BDE7-E74B-95F5-199E6A0351B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DB0731F-602F-124D-B9ED-CE76A4B9D3F9}" type="pres">
      <dgm:prSet presAssocID="{6D7AD9D2-BDE7-E74B-95F5-199E6A0351B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D0D6900-E986-D340-A392-84753E017FCC}" type="pres">
      <dgm:prSet presAssocID="{C3146631-8B42-E84A-BBA8-C8909654C79F}" presName="node" presStyleLbl="node1" presStyleIdx="2" presStyleCnt="3" custScaleX="105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C3F38-D37A-414D-B852-90F1B61A4D3A}" type="pres">
      <dgm:prSet presAssocID="{2CACB4CB-4A08-994B-B9CC-2A762A01D92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25324C8-4EC7-024F-B23D-87F5A750F741}" type="pres">
      <dgm:prSet presAssocID="{2CACB4CB-4A08-994B-B9CC-2A762A01D92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50F189C-F3FF-4311-8E26-1EA17B6711E5}" type="presOf" srcId="{DA628665-FD4C-4A4A-B865-32205CF3A197}" destId="{67DF91AA-A69D-2A4A-B7F2-B3C43E65A806}" srcOrd="0" destOrd="0" presId="urn:microsoft.com/office/officeart/2005/8/layout/cycle2"/>
    <dgm:cxn modelId="{88012C3C-FFEF-4B03-A91E-6267DD9D02C9}" type="presOf" srcId="{6D7AD9D2-BDE7-E74B-95F5-199E6A0351B6}" destId="{FDB0731F-602F-124D-B9ED-CE76A4B9D3F9}" srcOrd="1" destOrd="0" presId="urn:microsoft.com/office/officeart/2005/8/layout/cycle2"/>
    <dgm:cxn modelId="{339E2E0C-DD62-3540-95BA-B0F2364B547E}" srcId="{5DC4129A-CAFD-3143-BCBA-A1D0C49587D7}" destId="{C3146631-8B42-E84A-BBA8-C8909654C79F}" srcOrd="2" destOrd="0" parTransId="{04862340-8819-C04C-AB42-15B719A88A9B}" sibTransId="{2CACB4CB-4A08-994B-B9CC-2A762A01D922}"/>
    <dgm:cxn modelId="{D0D5AC8F-FDE5-4BD6-B559-11C447FC6557}" type="presOf" srcId="{DC2E456B-7922-0A4B-9A8A-68C86650CAFC}" destId="{EFB77D2D-2526-804E-A9DC-901133B30DC9}" srcOrd="0" destOrd="0" presId="urn:microsoft.com/office/officeart/2005/8/layout/cycle2"/>
    <dgm:cxn modelId="{0EF1857C-76C4-4640-A7C7-88650AE3CD6A}" type="presOf" srcId="{C82E6264-EAAF-0E46-9023-9293F34A5ECF}" destId="{3DE65E17-5921-234B-98D4-0E443E577B91}" srcOrd="0" destOrd="0" presId="urn:microsoft.com/office/officeart/2005/8/layout/cycle2"/>
    <dgm:cxn modelId="{95AC8F52-4E30-4487-A485-564A97841247}" type="presOf" srcId="{6D7AD9D2-BDE7-E74B-95F5-199E6A0351B6}" destId="{11B0F847-0531-B74F-9E98-F0D1AD5C0DC9}" srcOrd="0" destOrd="0" presId="urn:microsoft.com/office/officeart/2005/8/layout/cycle2"/>
    <dgm:cxn modelId="{1A7FE692-0140-4975-B9A9-D87B5BD09FFB}" type="presOf" srcId="{C82E6264-EAAF-0E46-9023-9293F34A5ECF}" destId="{00732048-A9FA-F04C-8190-244E3395B919}" srcOrd="1" destOrd="0" presId="urn:microsoft.com/office/officeart/2005/8/layout/cycle2"/>
    <dgm:cxn modelId="{19D51A76-EE77-42ED-8F8E-124980FE9645}" type="presOf" srcId="{2CACB4CB-4A08-994B-B9CC-2A762A01D922}" destId="{073C3F38-D37A-414D-B852-90F1B61A4D3A}" srcOrd="0" destOrd="0" presId="urn:microsoft.com/office/officeart/2005/8/layout/cycle2"/>
    <dgm:cxn modelId="{C727D75D-8CB5-45F8-A4F3-CA31C1E4DB5B}" type="presOf" srcId="{2CACB4CB-4A08-994B-B9CC-2A762A01D922}" destId="{B25324C8-4EC7-024F-B23D-87F5A750F741}" srcOrd="1" destOrd="0" presId="urn:microsoft.com/office/officeart/2005/8/layout/cycle2"/>
    <dgm:cxn modelId="{0AD19734-3827-4342-B51B-2EE09C1B55D3}" type="presOf" srcId="{C3146631-8B42-E84A-BBA8-C8909654C79F}" destId="{2D0D6900-E986-D340-A392-84753E017FCC}" srcOrd="0" destOrd="0" presId="urn:microsoft.com/office/officeart/2005/8/layout/cycle2"/>
    <dgm:cxn modelId="{7978DF15-E099-9342-80D0-95F3796BA514}" srcId="{5DC4129A-CAFD-3143-BCBA-A1D0C49587D7}" destId="{DC2E456B-7922-0A4B-9A8A-68C86650CAFC}" srcOrd="1" destOrd="0" parTransId="{17AD6A0B-7A0A-524D-A576-A7EF01D4A73C}" sibTransId="{6D7AD9D2-BDE7-E74B-95F5-199E6A0351B6}"/>
    <dgm:cxn modelId="{8779DFAF-B828-4E99-984C-56AE979957DC}" type="presOf" srcId="{5DC4129A-CAFD-3143-BCBA-A1D0C49587D7}" destId="{DB6E2B40-5E9D-0D40-BB5A-8144A01A6930}" srcOrd="0" destOrd="0" presId="urn:microsoft.com/office/officeart/2005/8/layout/cycle2"/>
    <dgm:cxn modelId="{7122FBE9-2FB1-EC41-B19C-95F5DC64580B}" srcId="{5DC4129A-CAFD-3143-BCBA-A1D0C49587D7}" destId="{DA628665-FD4C-4A4A-B865-32205CF3A197}" srcOrd="0" destOrd="0" parTransId="{C47396D8-473E-6C4F-B4D5-ADA0BADF1A6E}" sibTransId="{C82E6264-EAAF-0E46-9023-9293F34A5ECF}"/>
    <dgm:cxn modelId="{7AB8BE22-2878-4CBB-83C7-C352FDBC256B}" type="presParOf" srcId="{DB6E2B40-5E9D-0D40-BB5A-8144A01A6930}" destId="{67DF91AA-A69D-2A4A-B7F2-B3C43E65A806}" srcOrd="0" destOrd="0" presId="urn:microsoft.com/office/officeart/2005/8/layout/cycle2"/>
    <dgm:cxn modelId="{1D7FF69E-D769-4C13-87F7-5F81AFF293EC}" type="presParOf" srcId="{DB6E2B40-5E9D-0D40-BB5A-8144A01A6930}" destId="{3DE65E17-5921-234B-98D4-0E443E577B91}" srcOrd="1" destOrd="0" presId="urn:microsoft.com/office/officeart/2005/8/layout/cycle2"/>
    <dgm:cxn modelId="{B83E108F-45E9-4F46-8E19-6E0B8AF8BC85}" type="presParOf" srcId="{3DE65E17-5921-234B-98D4-0E443E577B91}" destId="{00732048-A9FA-F04C-8190-244E3395B919}" srcOrd="0" destOrd="0" presId="urn:microsoft.com/office/officeart/2005/8/layout/cycle2"/>
    <dgm:cxn modelId="{B584DBD6-B2E2-4F6D-A696-C737E849D2A7}" type="presParOf" srcId="{DB6E2B40-5E9D-0D40-BB5A-8144A01A6930}" destId="{EFB77D2D-2526-804E-A9DC-901133B30DC9}" srcOrd="2" destOrd="0" presId="urn:microsoft.com/office/officeart/2005/8/layout/cycle2"/>
    <dgm:cxn modelId="{787CB3E1-51E0-4484-AE3B-DBF0A2C45CA7}" type="presParOf" srcId="{DB6E2B40-5E9D-0D40-BB5A-8144A01A6930}" destId="{11B0F847-0531-B74F-9E98-F0D1AD5C0DC9}" srcOrd="3" destOrd="0" presId="urn:microsoft.com/office/officeart/2005/8/layout/cycle2"/>
    <dgm:cxn modelId="{B4B58648-4CAC-4794-8657-2FE80F3CCC55}" type="presParOf" srcId="{11B0F847-0531-B74F-9E98-F0D1AD5C0DC9}" destId="{FDB0731F-602F-124D-B9ED-CE76A4B9D3F9}" srcOrd="0" destOrd="0" presId="urn:microsoft.com/office/officeart/2005/8/layout/cycle2"/>
    <dgm:cxn modelId="{0D6996D3-FAC7-4C44-BDB9-74A75D0FE10C}" type="presParOf" srcId="{DB6E2B40-5E9D-0D40-BB5A-8144A01A6930}" destId="{2D0D6900-E986-D340-A392-84753E017FCC}" srcOrd="4" destOrd="0" presId="urn:microsoft.com/office/officeart/2005/8/layout/cycle2"/>
    <dgm:cxn modelId="{C98A5BB1-20D7-4466-8A61-963FA912CB67}" type="presParOf" srcId="{DB6E2B40-5E9D-0D40-BB5A-8144A01A6930}" destId="{073C3F38-D37A-414D-B852-90F1B61A4D3A}" srcOrd="5" destOrd="0" presId="urn:microsoft.com/office/officeart/2005/8/layout/cycle2"/>
    <dgm:cxn modelId="{D7F83D19-7B9C-42DE-9E7A-2D89943928C9}" type="presParOf" srcId="{073C3F38-D37A-414D-B852-90F1B61A4D3A}" destId="{B25324C8-4EC7-024F-B23D-87F5A750F7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F5DE8F-5411-9842-B842-71E5F4B91D83}" type="doc">
      <dgm:prSet loTypeId="urn:microsoft.com/office/officeart/2005/8/layout/cycle2" loCatId="" qsTypeId="urn:microsoft.com/office/officeart/2005/8/quickstyle/simple4" qsCatId="simple" csTypeId="urn:microsoft.com/office/officeart/2005/8/colors/accent1_2#10" csCatId="accent1" phldr="1"/>
      <dgm:spPr/>
      <dgm:t>
        <a:bodyPr/>
        <a:lstStyle/>
        <a:p>
          <a:endParaRPr lang="en-US"/>
        </a:p>
      </dgm:t>
    </dgm:pt>
    <dgm:pt modelId="{79E1F168-09E3-A045-BC93-61ADF6A02618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 i="0" dirty="0" err="1" smtClean="0">
              <a:latin typeface="Gotham Narrow Bold"/>
              <a:cs typeface="Gotham Narrow Bold"/>
            </a:rPr>
            <a:t>Clima</a:t>
          </a:r>
          <a:r>
            <a:rPr lang="en-US" sz="2400" b="0" i="0" dirty="0" smtClean="0">
              <a:latin typeface="Gotham Narrow Bold"/>
              <a:cs typeface="Gotham Narrow Bold"/>
            </a:rPr>
            <a:t>  </a:t>
          </a:r>
          <a:r>
            <a:rPr lang="en-US" sz="2400" b="0" i="0" dirty="0" err="1" smtClean="0">
              <a:latin typeface="Gotham Narrow Bold"/>
              <a:cs typeface="Gotham Narrow Bold"/>
            </a:rPr>
            <a:t>facilidad</a:t>
          </a:r>
          <a:r>
            <a:rPr lang="en-US" sz="2400" b="0" i="0" dirty="0" smtClean="0">
              <a:latin typeface="Gotham Narrow Bold"/>
              <a:cs typeface="Gotham Narrow Bold"/>
            </a:rPr>
            <a:t> de </a:t>
          </a:r>
          <a:r>
            <a:rPr lang="en-US" sz="2400" b="0" i="0" dirty="0" err="1" smtClean="0">
              <a:latin typeface="Gotham Narrow Bold"/>
              <a:cs typeface="Gotham Narrow Bold"/>
            </a:rPr>
            <a:t>viajar</a:t>
          </a:r>
          <a:endParaRPr lang="en-US" sz="2400" b="0" i="0" dirty="0">
            <a:latin typeface="Gotham Narrow Bold"/>
            <a:cs typeface="Gotham Narrow Bold"/>
          </a:endParaRPr>
        </a:p>
      </dgm:t>
    </dgm:pt>
    <dgm:pt modelId="{F49F9931-2059-8B47-AB65-147A0EDB9D1B}" type="parTrans" cxnId="{0B6DFCCD-74EE-9C49-9E89-096E044BA785}">
      <dgm:prSet/>
      <dgm:spPr/>
      <dgm:t>
        <a:bodyPr/>
        <a:lstStyle/>
        <a:p>
          <a:endParaRPr lang="en-US"/>
        </a:p>
      </dgm:t>
    </dgm:pt>
    <dgm:pt modelId="{22890DAA-10D5-6549-893B-2250A790ADDB}" type="sibTrans" cxnId="{0B6DFCCD-74EE-9C49-9E89-096E044BA785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AD808C4-469C-EB40-8AEC-EC0E79E0B24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 i="0" dirty="0" err="1" smtClean="0">
              <a:latin typeface="Gotham Narrow Bold"/>
              <a:cs typeface="Gotham Narrow Bold"/>
            </a:rPr>
            <a:t>Actividades</a:t>
          </a:r>
          <a:r>
            <a:rPr lang="en-US" sz="2400" b="0" i="0" dirty="0" smtClean="0">
              <a:latin typeface="Gotham Narrow Bold"/>
              <a:cs typeface="Gotham Narrow Bold"/>
            </a:rPr>
            <a:t> campus</a:t>
          </a:r>
          <a:endParaRPr lang="en-US" sz="2400" b="0" i="0" dirty="0">
            <a:latin typeface="Gotham Narrow Bold"/>
            <a:cs typeface="Gotham Narrow Bold"/>
          </a:endParaRPr>
        </a:p>
      </dgm:t>
    </dgm:pt>
    <dgm:pt modelId="{9714F598-5627-9A4F-8EDD-60E5CC28BA76}" type="parTrans" cxnId="{4255A81A-CE88-6546-957E-8E225A598F03}">
      <dgm:prSet/>
      <dgm:spPr/>
      <dgm:t>
        <a:bodyPr/>
        <a:lstStyle/>
        <a:p>
          <a:endParaRPr lang="en-US"/>
        </a:p>
      </dgm:t>
    </dgm:pt>
    <dgm:pt modelId="{9A848AF3-8904-8F4D-B88F-1315DD51CE47}" type="sibTrans" cxnId="{4255A81A-CE88-6546-957E-8E225A598F0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736A8A8-45DA-5143-BC52-859FD08A53B1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 i="0" dirty="0" err="1" smtClean="0">
              <a:latin typeface="Gotham Narrow Bold"/>
              <a:cs typeface="Gotham Narrow Bold"/>
            </a:rPr>
            <a:t>Ubicación</a:t>
          </a:r>
          <a:r>
            <a:rPr lang="en-US" sz="2400" b="0" i="0" dirty="0" smtClean="0">
              <a:latin typeface="Gotham Narrow Bold"/>
              <a:cs typeface="Gotham Narrow Bold"/>
            </a:rPr>
            <a:t> </a:t>
          </a:r>
          <a:r>
            <a:rPr lang="en-US" sz="2400" b="0" i="0" dirty="0" err="1" smtClean="0">
              <a:latin typeface="Gotham Narrow Bold"/>
              <a:cs typeface="Gotham Narrow Bold"/>
            </a:rPr>
            <a:t>geográfica</a:t>
          </a:r>
          <a:endParaRPr lang="en-US" sz="2400" b="0" i="0" dirty="0">
            <a:latin typeface="Gotham Narrow Bold"/>
            <a:cs typeface="Gotham Narrow Bold"/>
          </a:endParaRPr>
        </a:p>
      </dgm:t>
    </dgm:pt>
    <dgm:pt modelId="{7DC8B2DD-13D7-5448-88C0-3F12631171CB}" type="parTrans" cxnId="{BE208955-2D22-AA40-8755-EB7B766F31E0}">
      <dgm:prSet/>
      <dgm:spPr/>
      <dgm:t>
        <a:bodyPr/>
        <a:lstStyle/>
        <a:p>
          <a:endParaRPr lang="en-US"/>
        </a:p>
      </dgm:t>
    </dgm:pt>
    <dgm:pt modelId="{AFB84D46-8826-4A44-8E57-36B23A30C000}" type="sibTrans" cxnId="{BE208955-2D22-AA40-8755-EB7B766F31E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95F2F066-BE69-4047-94F0-F66314CE7268}" type="pres">
      <dgm:prSet presAssocID="{8FF5DE8F-5411-9842-B842-71E5F4B91D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173B3-D7CA-E547-828C-81CFD07363A2}" type="pres">
      <dgm:prSet presAssocID="{79E1F168-09E3-A045-BC93-61ADF6A02618}" presName="node" presStyleLbl="node1" presStyleIdx="0" presStyleCnt="3" custScaleX="133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BAE92-C118-344D-8B56-C786BD86774D}" type="pres">
      <dgm:prSet presAssocID="{22890DAA-10D5-6549-893B-2250A790ADD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D9F3648-2D1A-C14E-B795-28A7707FE87A}" type="pres">
      <dgm:prSet presAssocID="{22890DAA-10D5-6549-893B-2250A790ADD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E7E1D9B-C503-2B4C-9416-ACD714E88432}" type="pres">
      <dgm:prSet presAssocID="{FAD808C4-469C-EB40-8AEC-EC0E79E0B24D}" presName="node" presStyleLbl="node1" presStyleIdx="1" presStyleCnt="3" custScaleX="170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CB7BC-7910-1E41-8831-14864054E744}" type="pres">
      <dgm:prSet presAssocID="{9A848AF3-8904-8F4D-B88F-1315DD51CE4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6BFA9A5-8FF8-8E45-9832-0C66C6EB0720}" type="pres">
      <dgm:prSet presAssocID="{9A848AF3-8904-8F4D-B88F-1315DD51CE4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BFA61AB-163C-D445-9B7A-D7FBD490BDE5}" type="pres">
      <dgm:prSet presAssocID="{E736A8A8-45DA-5143-BC52-859FD08A53B1}" presName="node" presStyleLbl="node1" presStyleIdx="2" presStyleCnt="3" custScaleX="138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DF104-5090-B243-A061-B41F3ED75159}" type="pres">
      <dgm:prSet presAssocID="{AFB84D46-8826-4A44-8E57-36B23A30C0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69E4413-F2F8-F34F-B8C7-5E7DB5069B26}" type="pres">
      <dgm:prSet presAssocID="{AFB84D46-8826-4A44-8E57-36B23A30C00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5EDB9EB-ABC4-4FC3-9560-9EF86ECE5530}" type="presOf" srcId="{FAD808C4-469C-EB40-8AEC-EC0E79E0B24D}" destId="{3E7E1D9B-C503-2B4C-9416-ACD714E88432}" srcOrd="0" destOrd="0" presId="urn:microsoft.com/office/officeart/2005/8/layout/cycle2"/>
    <dgm:cxn modelId="{4DBCCA8F-EF10-462A-9047-1D4C3DCE39B3}" type="presOf" srcId="{79E1F168-09E3-A045-BC93-61ADF6A02618}" destId="{FAF173B3-D7CA-E547-828C-81CFD07363A2}" srcOrd="0" destOrd="0" presId="urn:microsoft.com/office/officeart/2005/8/layout/cycle2"/>
    <dgm:cxn modelId="{4977DDD3-95BC-472D-BA33-EFED7FE0AB65}" type="presOf" srcId="{8FF5DE8F-5411-9842-B842-71E5F4B91D83}" destId="{95F2F066-BE69-4047-94F0-F66314CE7268}" srcOrd="0" destOrd="0" presId="urn:microsoft.com/office/officeart/2005/8/layout/cycle2"/>
    <dgm:cxn modelId="{0237AB64-388B-4453-AF98-CE48F3790696}" type="presOf" srcId="{E736A8A8-45DA-5143-BC52-859FD08A53B1}" destId="{9BFA61AB-163C-D445-9B7A-D7FBD490BDE5}" srcOrd="0" destOrd="0" presId="urn:microsoft.com/office/officeart/2005/8/layout/cycle2"/>
    <dgm:cxn modelId="{0B6DFCCD-74EE-9C49-9E89-096E044BA785}" srcId="{8FF5DE8F-5411-9842-B842-71E5F4B91D83}" destId="{79E1F168-09E3-A045-BC93-61ADF6A02618}" srcOrd="0" destOrd="0" parTransId="{F49F9931-2059-8B47-AB65-147A0EDB9D1B}" sibTransId="{22890DAA-10D5-6549-893B-2250A790ADDB}"/>
    <dgm:cxn modelId="{BE208955-2D22-AA40-8755-EB7B766F31E0}" srcId="{8FF5DE8F-5411-9842-B842-71E5F4B91D83}" destId="{E736A8A8-45DA-5143-BC52-859FD08A53B1}" srcOrd="2" destOrd="0" parTransId="{7DC8B2DD-13D7-5448-88C0-3F12631171CB}" sibTransId="{AFB84D46-8826-4A44-8E57-36B23A30C000}"/>
    <dgm:cxn modelId="{92A9F8B8-5319-4C5F-B355-6298710A3F23}" type="presOf" srcId="{22890DAA-10D5-6549-893B-2250A790ADDB}" destId="{3D9F3648-2D1A-C14E-B795-28A7707FE87A}" srcOrd="1" destOrd="0" presId="urn:microsoft.com/office/officeart/2005/8/layout/cycle2"/>
    <dgm:cxn modelId="{4255A81A-CE88-6546-957E-8E225A598F03}" srcId="{8FF5DE8F-5411-9842-B842-71E5F4B91D83}" destId="{FAD808C4-469C-EB40-8AEC-EC0E79E0B24D}" srcOrd="1" destOrd="0" parTransId="{9714F598-5627-9A4F-8EDD-60E5CC28BA76}" sibTransId="{9A848AF3-8904-8F4D-B88F-1315DD51CE47}"/>
    <dgm:cxn modelId="{3F218AED-8D99-4DD4-8F7E-37894F619206}" type="presOf" srcId="{AFB84D46-8826-4A44-8E57-36B23A30C000}" destId="{773DF104-5090-B243-A061-B41F3ED75159}" srcOrd="0" destOrd="0" presId="urn:microsoft.com/office/officeart/2005/8/layout/cycle2"/>
    <dgm:cxn modelId="{E978ACCD-DD7E-423B-96CF-28CAC65B840E}" type="presOf" srcId="{9A848AF3-8904-8F4D-B88F-1315DD51CE47}" destId="{DD8CB7BC-7910-1E41-8831-14864054E744}" srcOrd="0" destOrd="0" presId="urn:microsoft.com/office/officeart/2005/8/layout/cycle2"/>
    <dgm:cxn modelId="{AF99D95B-6A38-4821-B7D3-27C858B3AAC7}" type="presOf" srcId="{9A848AF3-8904-8F4D-B88F-1315DD51CE47}" destId="{56BFA9A5-8FF8-8E45-9832-0C66C6EB0720}" srcOrd="1" destOrd="0" presId="urn:microsoft.com/office/officeart/2005/8/layout/cycle2"/>
    <dgm:cxn modelId="{472384A7-BD5E-4C62-9448-ADC0D49DF8DF}" type="presOf" srcId="{22890DAA-10D5-6549-893B-2250A790ADDB}" destId="{E6EBAE92-C118-344D-8B56-C786BD86774D}" srcOrd="0" destOrd="0" presId="urn:microsoft.com/office/officeart/2005/8/layout/cycle2"/>
    <dgm:cxn modelId="{F8D52CE1-01A1-43B6-A858-A161874093B0}" type="presOf" srcId="{AFB84D46-8826-4A44-8E57-36B23A30C000}" destId="{269E4413-F2F8-F34F-B8C7-5E7DB5069B26}" srcOrd="1" destOrd="0" presId="urn:microsoft.com/office/officeart/2005/8/layout/cycle2"/>
    <dgm:cxn modelId="{1CA8DAB9-69A7-47F4-8AEA-9869F99E7FF5}" type="presParOf" srcId="{95F2F066-BE69-4047-94F0-F66314CE7268}" destId="{FAF173B3-D7CA-E547-828C-81CFD07363A2}" srcOrd="0" destOrd="0" presId="urn:microsoft.com/office/officeart/2005/8/layout/cycle2"/>
    <dgm:cxn modelId="{58F8F954-5B59-4776-9294-60F9C5D13C39}" type="presParOf" srcId="{95F2F066-BE69-4047-94F0-F66314CE7268}" destId="{E6EBAE92-C118-344D-8B56-C786BD86774D}" srcOrd="1" destOrd="0" presId="urn:microsoft.com/office/officeart/2005/8/layout/cycle2"/>
    <dgm:cxn modelId="{F98C5E4B-9CB1-48A5-A895-C0E28CC14C5F}" type="presParOf" srcId="{E6EBAE92-C118-344D-8B56-C786BD86774D}" destId="{3D9F3648-2D1A-C14E-B795-28A7707FE87A}" srcOrd="0" destOrd="0" presId="urn:microsoft.com/office/officeart/2005/8/layout/cycle2"/>
    <dgm:cxn modelId="{5DCF97C0-5C83-46E9-8D34-42A2A378D9E7}" type="presParOf" srcId="{95F2F066-BE69-4047-94F0-F66314CE7268}" destId="{3E7E1D9B-C503-2B4C-9416-ACD714E88432}" srcOrd="2" destOrd="0" presId="urn:microsoft.com/office/officeart/2005/8/layout/cycle2"/>
    <dgm:cxn modelId="{357E29E9-C52B-43F7-B933-92FDFB3E71A6}" type="presParOf" srcId="{95F2F066-BE69-4047-94F0-F66314CE7268}" destId="{DD8CB7BC-7910-1E41-8831-14864054E744}" srcOrd="3" destOrd="0" presId="urn:microsoft.com/office/officeart/2005/8/layout/cycle2"/>
    <dgm:cxn modelId="{5657579E-B713-4469-8AFF-DB06A819E27B}" type="presParOf" srcId="{DD8CB7BC-7910-1E41-8831-14864054E744}" destId="{56BFA9A5-8FF8-8E45-9832-0C66C6EB0720}" srcOrd="0" destOrd="0" presId="urn:microsoft.com/office/officeart/2005/8/layout/cycle2"/>
    <dgm:cxn modelId="{2A54DBAB-9E2B-4428-8E37-3923935D3B33}" type="presParOf" srcId="{95F2F066-BE69-4047-94F0-F66314CE7268}" destId="{9BFA61AB-163C-D445-9B7A-D7FBD490BDE5}" srcOrd="4" destOrd="0" presId="urn:microsoft.com/office/officeart/2005/8/layout/cycle2"/>
    <dgm:cxn modelId="{7C168E76-1955-4255-9A37-E91E43AFC2B9}" type="presParOf" srcId="{95F2F066-BE69-4047-94F0-F66314CE7268}" destId="{773DF104-5090-B243-A061-B41F3ED75159}" srcOrd="5" destOrd="0" presId="urn:microsoft.com/office/officeart/2005/8/layout/cycle2"/>
    <dgm:cxn modelId="{CFA874C7-1AEC-4B48-B593-35B6AC846B83}" type="presParOf" srcId="{773DF104-5090-B243-A061-B41F3ED75159}" destId="{269E4413-F2F8-F34F-B8C7-5E7DB5069B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2B5548-122E-BA4A-8986-29AE8561C379}" type="doc">
      <dgm:prSet loTypeId="urn:microsoft.com/office/officeart/2005/8/layout/cycle2" loCatId="" qsTypeId="urn:microsoft.com/office/officeart/2005/8/quickstyle/simple4" qsCatId="simple" csTypeId="urn:microsoft.com/office/officeart/2005/8/colors/accent1_2#11" csCatId="accent1" phldr="1"/>
      <dgm:spPr/>
      <dgm:t>
        <a:bodyPr/>
        <a:lstStyle/>
        <a:p>
          <a:endParaRPr lang="en-US"/>
        </a:p>
      </dgm:t>
    </dgm:pt>
    <dgm:pt modelId="{6EBAB870-31E9-C844-93D5-7410B3A4A62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 i="0" dirty="0" err="1" smtClean="0">
              <a:latin typeface="Gotham Narrow Bold"/>
              <a:cs typeface="Gotham Narrow Bold"/>
            </a:rPr>
            <a:t>Programas</a:t>
          </a:r>
          <a:r>
            <a:rPr lang="en-US" sz="2400" b="0" i="0" dirty="0" smtClean="0">
              <a:latin typeface="Gotham Narrow Bold"/>
              <a:cs typeface="Gotham Narrow Bold"/>
            </a:rPr>
            <a:t> </a:t>
          </a:r>
          <a:r>
            <a:rPr lang="en-US" sz="2400" b="0" i="0" dirty="0" err="1" smtClean="0">
              <a:latin typeface="Gotham Narrow Bold"/>
              <a:cs typeface="Gotham Narrow Bold"/>
            </a:rPr>
            <a:t>especiales</a:t>
          </a:r>
          <a:endParaRPr lang="en-US" sz="2400" b="0" i="0" dirty="0">
            <a:latin typeface="Gotham Narrow Bold"/>
            <a:cs typeface="Gotham Narrow Bold"/>
          </a:endParaRPr>
        </a:p>
      </dgm:t>
    </dgm:pt>
    <dgm:pt modelId="{906C8AB3-B714-4741-97D1-11214840F608}" type="parTrans" cxnId="{F94E28F6-7249-C64C-8E36-D46294F1F9CC}">
      <dgm:prSet/>
      <dgm:spPr/>
      <dgm:t>
        <a:bodyPr/>
        <a:lstStyle/>
        <a:p>
          <a:endParaRPr lang="en-US"/>
        </a:p>
      </dgm:t>
    </dgm:pt>
    <dgm:pt modelId="{ED86DC52-62B9-BF42-9CEA-2D0303711C3F}" type="sibTrans" cxnId="{F94E28F6-7249-C64C-8E36-D46294F1F9CC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8EBC03D-6C74-DD43-990B-110F27B745C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 i="0" dirty="0" err="1" smtClean="0">
              <a:latin typeface="Gotham Narrow Bold"/>
              <a:cs typeface="Gotham Narrow Bold"/>
            </a:rPr>
            <a:t>Requisitos</a:t>
          </a:r>
          <a:r>
            <a:rPr lang="en-US" sz="2400" b="0" i="0" dirty="0" smtClean="0">
              <a:latin typeface="Gotham Narrow Bold"/>
              <a:cs typeface="Gotham Narrow Bold"/>
            </a:rPr>
            <a:t> de </a:t>
          </a:r>
          <a:r>
            <a:rPr lang="en-US" sz="2400" b="0" i="0" dirty="0" err="1" smtClean="0">
              <a:latin typeface="Gotham Narrow Bold"/>
              <a:cs typeface="Gotham Narrow Bold"/>
            </a:rPr>
            <a:t>Admisión</a:t>
          </a:r>
          <a:endParaRPr lang="en-US" sz="2400" b="0" i="0" dirty="0">
            <a:latin typeface="Gotham Narrow Bold"/>
            <a:cs typeface="Gotham Narrow Bold"/>
          </a:endParaRPr>
        </a:p>
      </dgm:t>
    </dgm:pt>
    <dgm:pt modelId="{D1A82410-BEA9-D546-99EC-1FF02BC54F2B}" type="parTrans" cxnId="{ECABF524-A19B-C04A-A8D5-3526D49F39C4}">
      <dgm:prSet/>
      <dgm:spPr/>
      <dgm:t>
        <a:bodyPr/>
        <a:lstStyle/>
        <a:p>
          <a:endParaRPr lang="en-US"/>
        </a:p>
      </dgm:t>
    </dgm:pt>
    <dgm:pt modelId="{ED4B4DD6-917D-6744-B645-5C297D2C75FE}" type="sibTrans" cxnId="{ECABF524-A19B-C04A-A8D5-3526D49F39C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728C2340-E9AB-294A-A4A8-EEEF05C59AC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2400" b="0" i="0" dirty="0" smtClean="0">
              <a:latin typeface="Gotham Narrow Bold"/>
              <a:cs typeface="Gotham Narrow Bold"/>
            </a:rPr>
            <a:t>Carreras</a:t>
          </a:r>
          <a:endParaRPr lang="en-US" sz="2400" b="0" i="0" dirty="0">
            <a:latin typeface="Gotham Narrow Bold"/>
            <a:cs typeface="Gotham Narrow Bold"/>
          </a:endParaRPr>
        </a:p>
      </dgm:t>
    </dgm:pt>
    <dgm:pt modelId="{65266A31-3D7E-A04A-88E6-92D8FAAC482E}" type="parTrans" cxnId="{CA2B8285-2A4F-A341-A51B-79A9348E87A7}">
      <dgm:prSet/>
      <dgm:spPr/>
      <dgm:t>
        <a:bodyPr/>
        <a:lstStyle/>
        <a:p>
          <a:endParaRPr lang="en-US"/>
        </a:p>
      </dgm:t>
    </dgm:pt>
    <dgm:pt modelId="{8884E02D-E409-EA47-9DB8-72049D793EE2}" type="sibTrans" cxnId="{CA2B8285-2A4F-A341-A51B-79A9348E87A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201C6E5-2E46-F644-A910-4395F05E0B50}" type="pres">
      <dgm:prSet presAssocID="{6A2B5548-122E-BA4A-8986-29AE8561C3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690C7-82E3-3C40-999E-0F0161AD213C}" type="pres">
      <dgm:prSet presAssocID="{6EBAB870-31E9-C844-93D5-7410B3A4A62C}" presName="node" presStyleLbl="node1" presStyleIdx="0" presStyleCnt="3" custScaleX="142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AA00D-FF46-0941-8FDC-CD3CF8F94B04}" type="pres">
      <dgm:prSet presAssocID="{ED86DC52-62B9-BF42-9CEA-2D0303711C3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88EB5D2-1B29-1042-8843-2801F53DE5EA}" type="pres">
      <dgm:prSet presAssocID="{ED86DC52-62B9-BF42-9CEA-2D0303711C3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5524598-7727-E54F-B833-6EBB7E060E35}" type="pres">
      <dgm:prSet presAssocID="{88EBC03D-6C74-DD43-990B-110F27B745CB}" presName="node" presStyleLbl="node1" presStyleIdx="1" presStyleCnt="3" custScaleX="161942" custRadScaleRad="127690" custRadScaleInc="-11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142A4-3D55-F249-B9C4-3A7AB5ED3C2C}" type="pres">
      <dgm:prSet presAssocID="{ED4B4DD6-917D-6744-B645-5C297D2C75F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CFA9B61-CB87-F54E-BC8E-DB880D53C352}" type="pres">
      <dgm:prSet presAssocID="{ED4B4DD6-917D-6744-B645-5C297D2C75F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B04C40A-D4F0-2240-A736-1B39AF192E1D}" type="pres">
      <dgm:prSet presAssocID="{728C2340-E9AB-294A-A4A8-EEEF05C59ACF}" presName="node" presStyleLbl="node1" presStyleIdx="2" presStyleCnt="3" custScaleX="129917" custRadScaleRad="134397" custRadScaleInc="13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03987-F529-8141-A9BB-B0E941FE648B}" type="pres">
      <dgm:prSet presAssocID="{8884E02D-E409-EA47-9DB8-72049D793EE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BFBFB13-7076-6F4D-8362-03374BC80FA2}" type="pres">
      <dgm:prSet presAssocID="{8884E02D-E409-EA47-9DB8-72049D793EE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CD82A85-FFA4-4BEE-9144-ED1DB71EBF0D}" type="presOf" srcId="{8884E02D-E409-EA47-9DB8-72049D793EE2}" destId="{8BFBFB13-7076-6F4D-8362-03374BC80FA2}" srcOrd="1" destOrd="0" presId="urn:microsoft.com/office/officeart/2005/8/layout/cycle2"/>
    <dgm:cxn modelId="{C9F31124-7878-43AA-8468-D627DC9B73AE}" type="presOf" srcId="{6A2B5548-122E-BA4A-8986-29AE8561C379}" destId="{1201C6E5-2E46-F644-A910-4395F05E0B50}" srcOrd="0" destOrd="0" presId="urn:microsoft.com/office/officeart/2005/8/layout/cycle2"/>
    <dgm:cxn modelId="{2C7CE8CE-671B-4B22-86A6-444E95881C00}" type="presOf" srcId="{ED4B4DD6-917D-6744-B645-5C297D2C75FE}" destId="{B88142A4-3D55-F249-B9C4-3A7AB5ED3C2C}" srcOrd="0" destOrd="0" presId="urn:microsoft.com/office/officeart/2005/8/layout/cycle2"/>
    <dgm:cxn modelId="{ECABF524-A19B-C04A-A8D5-3526D49F39C4}" srcId="{6A2B5548-122E-BA4A-8986-29AE8561C379}" destId="{88EBC03D-6C74-DD43-990B-110F27B745CB}" srcOrd="1" destOrd="0" parTransId="{D1A82410-BEA9-D546-99EC-1FF02BC54F2B}" sibTransId="{ED4B4DD6-917D-6744-B645-5C297D2C75FE}"/>
    <dgm:cxn modelId="{CA2B8285-2A4F-A341-A51B-79A9348E87A7}" srcId="{6A2B5548-122E-BA4A-8986-29AE8561C379}" destId="{728C2340-E9AB-294A-A4A8-EEEF05C59ACF}" srcOrd="2" destOrd="0" parTransId="{65266A31-3D7E-A04A-88E6-92D8FAAC482E}" sibTransId="{8884E02D-E409-EA47-9DB8-72049D793EE2}"/>
    <dgm:cxn modelId="{8D5C29AF-8F2A-43D5-B713-8B2C3DFEB406}" type="presOf" srcId="{ED86DC52-62B9-BF42-9CEA-2D0303711C3F}" destId="{388EB5D2-1B29-1042-8843-2801F53DE5EA}" srcOrd="1" destOrd="0" presId="urn:microsoft.com/office/officeart/2005/8/layout/cycle2"/>
    <dgm:cxn modelId="{6A61685A-0A80-4C66-8A53-B991FF9F4EE5}" type="presOf" srcId="{6EBAB870-31E9-C844-93D5-7410B3A4A62C}" destId="{9D7690C7-82E3-3C40-999E-0F0161AD213C}" srcOrd="0" destOrd="0" presId="urn:microsoft.com/office/officeart/2005/8/layout/cycle2"/>
    <dgm:cxn modelId="{A77516A7-20ED-42A2-88DF-1FF529124A0D}" type="presOf" srcId="{88EBC03D-6C74-DD43-990B-110F27B745CB}" destId="{95524598-7727-E54F-B833-6EBB7E060E35}" srcOrd="0" destOrd="0" presId="urn:microsoft.com/office/officeart/2005/8/layout/cycle2"/>
    <dgm:cxn modelId="{C46FDE33-73E2-4AD0-80A0-E3E7282CF088}" type="presOf" srcId="{ED4B4DD6-917D-6744-B645-5C297D2C75FE}" destId="{DCFA9B61-CB87-F54E-BC8E-DB880D53C352}" srcOrd="1" destOrd="0" presId="urn:microsoft.com/office/officeart/2005/8/layout/cycle2"/>
    <dgm:cxn modelId="{BA2C1EC7-68DF-4364-A9B4-79F45260CA36}" type="presOf" srcId="{728C2340-E9AB-294A-A4A8-EEEF05C59ACF}" destId="{2B04C40A-D4F0-2240-A736-1B39AF192E1D}" srcOrd="0" destOrd="0" presId="urn:microsoft.com/office/officeart/2005/8/layout/cycle2"/>
    <dgm:cxn modelId="{F94E28F6-7249-C64C-8E36-D46294F1F9CC}" srcId="{6A2B5548-122E-BA4A-8986-29AE8561C379}" destId="{6EBAB870-31E9-C844-93D5-7410B3A4A62C}" srcOrd="0" destOrd="0" parTransId="{906C8AB3-B714-4741-97D1-11214840F608}" sibTransId="{ED86DC52-62B9-BF42-9CEA-2D0303711C3F}"/>
    <dgm:cxn modelId="{1E83FF88-9DAB-4528-A331-7997262769F4}" type="presOf" srcId="{ED86DC52-62B9-BF42-9CEA-2D0303711C3F}" destId="{819AA00D-FF46-0941-8FDC-CD3CF8F94B04}" srcOrd="0" destOrd="0" presId="urn:microsoft.com/office/officeart/2005/8/layout/cycle2"/>
    <dgm:cxn modelId="{867F779A-B2E0-4647-BB8A-64E37BE2CE33}" type="presOf" srcId="{8884E02D-E409-EA47-9DB8-72049D793EE2}" destId="{31C03987-F529-8141-A9BB-B0E941FE648B}" srcOrd="0" destOrd="0" presId="urn:microsoft.com/office/officeart/2005/8/layout/cycle2"/>
    <dgm:cxn modelId="{02B074B8-2BD7-45FA-B05C-9BAB7DF5651C}" type="presParOf" srcId="{1201C6E5-2E46-F644-A910-4395F05E0B50}" destId="{9D7690C7-82E3-3C40-999E-0F0161AD213C}" srcOrd="0" destOrd="0" presId="urn:microsoft.com/office/officeart/2005/8/layout/cycle2"/>
    <dgm:cxn modelId="{CE749790-8A27-46D9-AD72-6571355B0291}" type="presParOf" srcId="{1201C6E5-2E46-F644-A910-4395F05E0B50}" destId="{819AA00D-FF46-0941-8FDC-CD3CF8F94B04}" srcOrd="1" destOrd="0" presId="urn:microsoft.com/office/officeart/2005/8/layout/cycle2"/>
    <dgm:cxn modelId="{19A47CAB-EF30-400A-BAAD-11B32CB13224}" type="presParOf" srcId="{819AA00D-FF46-0941-8FDC-CD3CF8F94B04}" destId="{388EB5D2-1B29-1042-8843-2801F53DE5EA}" srcOrd="0" destOrd="0" presId="urn:microsoft.com/office/officeart/2005/8/layout/cycle2"/>
    <dgm:cxn modelId="{785544A1-36BB-48C8-AFFB-D991C8EAE198}" type="presParOf" srcId="{1201C6E5-2E46-F644-A910-4395F05E0B50}" destId="{95524598-7727-E54F-B833-6EBB7E060E35}" srcOrd="2" destOrd="0" presId="urn:microsoft.com/office/officeart/2005/8/layout/cycle2"/>
    <dgm:cxn modelId="{7735A285-38DB-46E3-812D-526FF64FA249}" type="presParOf" srcId="{1201C6E5-2E46-F644-A910-4395F05E0B50}" destId="{B88142A4-3D55-F249-B9C4-3A7AB5ED3C2C}" srcOrd="3" destOrd="0" presId="urn:microsoft.com/office/officeart/2005/8/layout/cycle2"/>
    <dgm:cxn modelId="{C65D412D-2AD6-40F3-A69D-6D40A6300EE6}" type="presParOf" srcId="{B88142A4-3D55-F249-B9C4-3A7AB5ED3C2C}" destId="{DCFA9B61-CB87-F54E-BC8E-DB880D53C352}" srcOrd="0" destOrd="0" presId="urn:microsoft.com/office/officeart/2005/8/layout/cycle2"/>
    <dgm:cxn modelId="{023B4CE7-DB30-4B2D-8C52-A82029D4950E}" type="presParOf" srcId="{1201C6E5-2E46-F644-A910-4395F05E0B50}" destId="{2B04C40A-D4F0-2240-A736-1B39AF192E1D}" srcOrd="4" destOrd="0" presId="urn:microsoft.com/office/officeart/2005/8/layout/cycle2"/>
    <dgm:cxn modelId="{5B8058D6-9DBD-4800-BE0E-8C52ECDB54A9}" type="presParOf" srcId="{1201C6E5-2E46-F644-A910-4395F05E0B50}" destId="{31C03987-F529-8141-A9BB-B0E941FE648B}" srcOrd="5" destOrd="0" presId="urn:microsoft.com/office/officeart/2005/8/layout/cycle2"/>
    <dgm:cxn modelId="{53C3C389-50B2-4579-835F-8A2AA3929C35}" type="presParOf" srcId="{31C03987-F529-8141-A9BB-B0E941FE648B}" destId="{8BFBFB13-7076-6F4D-8362-03374BC80F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76D99-330F-7447-BEBE-2E7506ABF139}">
      <dsp:nvSpPr>
        <dsp:cNvPr id="0" name=""/>
        <dsp:cNvSpPr/>
      </dsp:nvSpPr>
      <dsp:spPr>
        <a:xfrm>
          <a:off x="0" y="5526053"/>
          <a:ext cx="11703050" cy="906595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i="0" kern="1200" dirty="0" smtClean="0">
              <a:latin typeface="Gotham Narrow Bold"/>
              <a:cs typeface="Gotham Narrow Bold"/>
            </a:rPr>
            <a:t>5.  Prepare For Your Departure </a:t>
          </a:r>
          <a:endParaRPr lang="en-US" sz="3300" b="0" i="0" kern="1200" dirty="0">
            <a:latin typeface="Gotham Narrow Bold"/>
            <a:cs typeface="Gotham Narrow Bold"/>
          </a:endParaRPr>
        </a:p>
      </dsp:txBody>
      <dsp:txXfrm>
        <a:off x="0" y="5526053"/>
        <a:ext cx="11703050" cy="906595"/>
      </dsp:txXfrm>
    </dsp:sp>
    <dsp:sp modelId="{8FCAE48F-D65A-9C40-A78F-05B89416DAA8}">
      <dsp:nvSpPr>
        <dsp:cNvPr id="0" name=""/>
        <dsp:cNvSpPr/>
      </dsp:nvSpPr>
      <dsp:spPr>
        <a:xfrm rot="10800000">
          <a:off x="0" y="4145309"/>
          <a:ext cx="11703050" cy="1394343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i="0" kern="1200" dirty="0" smtClean="0">
              <a:latin typeface="Gotham Narrow Bold"/>
              <a:cs typeface="Gotham Narrow Bold"/>
            </a:rPr>
            <a:t>4.  Apply For Your Student Visa</a:t>
          </a:r>
          <a:endParaRPr lang="en-US" sz="3300" b="0" i="0" kern="1200" dirty="0">
            <a:latin typeface="Gotham Narrow Bold"/>
            <a:cs typeface="Gotham Narrow Bold"/>
          </a:endParaRPr>
        </a:p>
      </dsp:txBody>
      <dsp:txXfrm rot="10800000">
        <a:off x="0" y="4145309"/>
        <a:ext cx="11703050" cy="906002"/>
      </dsp:txXfrm>
    </dsp:sp>
    <dsp:sp modelId="{B8E8C43C-87F4-6349-B809-A0E1370AE1C7}">
      <dsp:nvSpPr>
        <dsp:cNvPr id="0" name=""/>
        <dsp:cNvSpPr/>
      </dsp:nvSpPr>
      <dsp:spPr>
        <a:xfrm rot="10800000">
          <a:off x="0" y="2764564"/>
          <a:ext cx="11703050" cy="1394343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i="0" kern="1200" dirty="0" smtClean="0">
              <a:latin typeface="Gotham Narrow Bold"/>
              <a:cs typeface="Gotham Narrow Bold"/>
            </a:rPr>
            <a:t>3.  Complete Your Application</a:t>
          </a:r>
          <a:endParaRPr lang="en-US" sz="3300" b="0" i="0" kern="1200" dirty="0">
            <a:latin typeface="Gotham Narrow Bold"/>
            <a:cs typeface="Gotham Narrow Bold"/>
          </a:endParaRPr>
        </a:p>
      </dsp:txBody>
      <dsp:txXfrm rot="10800000">
        <a:off x="0" y="2764564"/>
        <a:ext cx="11703050" cy="906002"/>
      </dsp:txXfrm>
    </dsp:sp>
    <dsp:sp modelId="{EEF65813-873D-F74B-8C4B-2F67A5EC8E2F}">
      <dsp:nvSpPr>
        <dsp:cNvPr id="0" name=""/>
        <dsp:cNvSpPr/>
      </dsp:nvSpPr>
      <dsp:spPr>
        <a:xfrm rot="10800000">
          <a:off x="0" y="1323334"/>
          <a:ext cx="11703050" cy="1394343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i="0" kern="1200" dirty="0" smtClean="0">
              <a:latin typeface="Gotham Narrow Bold"/>
              <a:cs typeface="Gotham Narrow Bold"/>
            </a:rPr>
            <a:t>2.  Finance Your Studies</a:t>
          </a:r>
          <a:endParaRPr lang="en-US" sz="3300" b="0" i="0" kern="1200" dirty="0">
            <a:latin typeface="Gotham Narrow Bold"/>
            <a:cs typeface="Gotham Narrow Bold"/>
          </a:endParaRPr>
        </a:p>
      </dsp:txBody>
      <dsp:txXfrm rot="10800000">
        <a:off x="0" y="1323334"/>
        <a:ext cx="11703050" cy="906002"/>
      </dsp:txXfrm>
    </dsp:sp>
    <dsp:sp modelId="{2141A239-19FF-904F-84E3-363C716A821A}">
      <dsp:nvSpPr>
        <dsp:cNvPr id="0" name=""/>
        <dsp:cNvSpPr/>
      </dsp:nvSpPr>
      <dsp:spPr>
        <a:xfrm rot="10800000">
          <a:off x="0" y="3076"/>
          <a:ext cx="11703050" cy="1394343"/>
        </a:xfrm>
        <a:prstGeom prst="upArrowCallou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0" i="0" kern="1200" dirty="0" smtClean="0">
              <a:latin typeface="Gotham Narrow Bold"/>
              <a:cs typeface="Gotham Narrow Bold"/>
            </a:rPr>
            <a:t>1.  Research Your Options</a:t>
          </a:r>
          <a:endParaRPr lang="en-US" sz="3300" b="0" i="0" kern="1200" dirty="0">
            <a:latin typeface="Gotham Narrow Bold"/>
            <a:cs typeface="Gotham Narrow Bold"/>
          </a:endParaRPr>
        </a:p>
      </dsp:txBody>
      <dsp:txXfrm rot="10800000">
        <a:off x="0" y="3076"/>
        <a:ext cx="11703050" cy="906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39D3-CD6A-0043-BF2A-08AF599666A8}">
      <dsp:nvSpPr>
        <dsp:cNvPr id="0" name=""/>
        <dsp:cNvSpPr/>
      </dsp:nvSpPr>
      <dsp:spPr>
        <a:xfrm>
          <a:off x="877728" y="0"/>
          <a:ext cx="9947592" cy="6435725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C1A662-7D0B-8D43-B7BE-E81B15C6B91E}">
      <dsp:nvSpPr>
        <dsp:cNvPr id="0" name=""/>
        <dsp:cNvSpPr/>
      </dsp:nvSpPr>
      <dsp:spPr>
        <a:xfrm>
          <a:off x="5589" y="1930717"/>
          <a:ext cx="3630238" cy="257429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Gotham Narrow Bold"/>
              <a:cs typeface="Gotham Narrow Bold"/>
            </a:rPr>
            <a:t>Bachelors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err="1" smtClean="0">
              <a:latin typeface="Gotham Narrow Bold"/>
              <a:cs typeface="Gotham Narrow Bold"/>
            </a:rPr>
            <a:t>Licenciatura</a:t>
          </a:r>
          <a:endParaRPr lang="en-US" sz="2900" b="0" i="0" kern="1200" dirty="0" smtClean="0">
            <a:latin typeface="Gotham Narrow Bold"/>
            <a:cs typeface="Gotham Narrow Bold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Gotham Narrow Bold"/>
              <a:cs typeface="Gotham Narrow Bold"/>
            </a:rPr>
            <a:t>4-5 </a:t>
          </a:r>
          <a:r>
            <a:rPr lang="en-US" sz="2900" b="0" i="0" kern="1200" dirty="0" err="1" smtClean="0">
              <a:latin typeface="Gotham Narrow Bold"/>
              <a:cs typeface="Gotham Narrow Bold"/>
            </a:rPr>
            <a:t>años</a:t>
          </a:r>
          <a:endParaRPr lang="en-US" sz="2900" b="0" i="0" kern="1200" dirty="0" smtClean="0">
            <a:latin typeface="Gotham Narrow Bold"/>
            <a:cs typeface="Gotham Narrow Bold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Gotham Narrow Bold"/>
              <a:cs typeface="Gotham Narrow Bold"/>
            </a:rPr>
            <a:t>BA, BS</a:t>
          </a:r>
          <a:endParaRPr lang="en-US" sz="2900" b="0" i="0" kern="1200" dirty="0">
            <a:latin typeface="Gotham Narrow Bold"/>
            <a:cs typeface="Gotham Narrow Bold"/>
          </a:endParaRPr>
        </a:p>
      </dsp:txBody>
      <dsp:txXfrm>
        <a:off x="131255" y="2056383"/>
        <a:ext cx="3378906" cy="2322958"/>
      </dsp:txXfrm>
    </dsp:sp>
    <dsp:sp modelId="{5B80D0C3-BAE5-EC49-9993-48D99E70533C}">
      <dsp:nvSpPr>
        <dsp:cNvPr id="0" name=""/>
        <dsp:cNvSpPr/>
      </dsp:nvSpPr>
      <dsp:spPr>
        <a:xfrm>
          <a:off x="4036405" y="1930717"/>
          <a:ext cx="3630238" cy="257429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Gotham Narrow Bold"/>
              <a:cs typeface="Gotham Narrow Bold"/>
            </a:rPr>
            <a:t>Masters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err="1" smtClean="0">
              <a:latin typeface="Gotham Narrow Bold"/>
              <a:cs typeface="Gotham Narrow Bold"/>
            </a:rPr>
            <a:t>Maestría</a:t>
          </a:r>
          <a:endParaRPr lang="en-US" sz="2900" b="0" i="0" kern="1200" dirty="0" smtClean="0">
            <a:latin typeface="Gotham Narrow Bold"/>
            <a:cs typeface="Gotham Narrow Bold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Gotham Narrow Bold"/>
              <a:cs typeface="Gotham Narrow Bold"/>
            </a:rPr>
            <a:t>1-3 </a:t>
          </a:r>
          <a:r>
            <a:rPr lang="en-US" sz="2900" b="0" i="0" kern="1200" dirty="0" err="1" smtClean="0">
              <a:latin typeface="Gotham Narrow Bold"/>
              <a:cs typeface="Gotham Narrow Bold"/>
            </a:rPr>
            <a:t>años</a:t>
          </a:r>
          <a:endParaRPr lang="en-US" sz="2900" b="0" i="0" kern="1200" dirty="0" smtClean="0">
            <a:latin typeface="Gotham Narrow Bold"/>
            <a:cs typeface="Gotham Narrow Bold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Gotham Narrow Bold"/>
              <a:cs typeface="Gotham Narrow Bold"/>
            </a:rPr>
            <a:t>MA, MBA, LLM, JD</a:t>
          </a:r>
          <a:endParaRPr lang="en-US" sz="2900" b="0" i="0" kern="1200" dirty="0">
            <a:latin typeface="Gotham Narrow Bold"/>
            <a:cs typeface="Gotham Narrow Bold"/>
          </a:endParaRPr>
        </a:p>
      </dsp:txBody>
      <dsp:txXfrm>
        <a:off x="4162071" y="2056383"/>
        <a:ext cx="3378906" cy="2322958"/>
      </dsp:txXfrm>
    </dsp:sp>
    <dsp:sp modelId="{CEF37EDF-AABF-1748-B05B-48FB098B6B23}">
      <dsp:nvSpPr>
        <dsp:cNvPr id="0" name=""/>
        <dsp:cNvSpPr/>
      </dsp:nvSpPr>
      <dsp:spPr>
        <a:xfrm>
          <a:off x="8067222" y="1930717"/>
          <a:ext cx="3630238" cy="257429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Gotham Narrow Bold"/>
              <a:cs typeface="Gotham Narrow Bold"/>
            </a:rPr>
            <a:t>Doctorate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err="1" smtClean="0">
              <a:latin typeface="Gotham Narrow Bold"/>
              <a:cs typeface="Gotham Narrow Bold"/>
            </a:rPr>
            <a:t>Doctorado</a:t>
          </a:r>
          <a:endParaRPr lang="en-US" sz="2900" b="0" i="0" kern="1200" dirty="0" smtClean="0">
            <a:latin typeface="Gotham Narrow Bold"/>
            <a:cs typeface="Gotham Narrow Bold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Gotham Narrow Bold"/>
              <a:cs typeface="Gotham Narrow Bold"/>
            </a:rPr>
            <a:t>3+ </a:t>
          </a:r>
          <a:r>
            <a:rPr lang="en-US" sz="2900" b="0" i="0" kern="1200" dirty="0" err="1" smtClean="0">
              <a:latin typeface="Gotham Narrow Bold"/>
              <a:cs typeface="Gotham Narrow Bold"/>
            </a:rPr>
            <a:t>años</a:t>
          </a:r>
          <a:endParaRPr lang="en-US" sz="2900" b="0" i="0" kern="1200" dirty="0" smtClean="0">
            <a:latin typeface="Gotham Narrow Bold"/>
            <a:cs typeface="Gotham Narrow Bold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 smtClean="0">
              <a:latin typeface="Gotham Narrow Bold"/>
              <a:cs typeface="Gotham Narrow Bold"/>
            </a:rPr>
            <a:t>PhD, MD, </a:t>
          </a:r>
          <a:r>
            <a:rPr lang="en-US" sz="2900" b="0" i="0" kern="1200" dirty="0" err="1" smtClean="0">
              <a:latin typeface="Gotham Narrow Bold"/>
              <a:cs typeface="Gotham Narrow Bold"/>
            </a:rPr>
            <a:t>EdD</a:t>
          </a:r>
          <a:endParaRPr lang="en-US" sz="2900" b="0" i="0" kern="1200" dirty="0">
            <a:latin typeface="Gotham Narrow Bold"/>
            <a:cs typeface="Gotham Narrow Bold"/>
          </a:endParaRPr>
        </a:p>
      </dsp:txBody>
      <dsp:txXfrm>
        <a:off x="8192888" y="2056383"/>
        <a:ext cx="3378906" cy="2322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F9C85-6C37-4967-8BBF-F0AF395B40D0}">
      <dsp:nvSpPr>
        <dsp:cNvPr id="0" name=""/>
        <dsp:cNvSpPr/>
      </dsp:nvSpPr>
      <dsp:spPr>
        <a:xfrm rot="10800000">
          <a:off x="2940391" y="1257601"/>
          <a:ext cx="7782528" cy="3920521"/>
        </a:xfrm>
        <a:prstGeom prst="homePlate">
          <a:avLst/>
        </a:prstGeom>
        <a:solidFill>
          <a:srgbClr val="002060"/>
        </a:solidFill>
        <a:ln w="25400" cap="flat" cmpd="sng" algn="ctr">
          <a:solidFill>
            <a:srgbClr val="C0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8841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dirty="0" smtClean="0"/>
            <a:t>Hay </a:t>
          </a:r>
          <a:r>
            <a:rPr lang="en-US" sz="4900" b="1" kern="1200" dirty="0" err="1" smtClean="0"/>
            <a:t>más</a:t>
          </a:r>
          <a:r>
            <a:rPr lang="en-US" sz="4900" b="1" kern="1200" dirty="0" smtClean="0"/>
            <a:t> de </a:t>
          </a:r>
          <a:r>
            <a:rPr lang="en-US" sz="4900" b="1" kern="1200" dirty="0" smtClean="0"/>
            <a:t>4500 </a:t>
          </a:r>
          <a:r>
            <a:rPr lang="en-US" sz="4900" b="1" kern="1200" dirty="0" err="1" smtClean="0"/>
            <a:t>universidades</a:t>
          </a:r>
          <a:r>
            <a:rPr lang="en-US" sz="4900" b="1" kern="1200" dirty="0" smtClean="0"/>
            <a:t> </a:t>
          </a:r>
          <a:r>
            <a:rPr lang="en-US" sz="4900" b="1" kern="1200" dirty="0" err="1" smtClean="0"/>
            <a:t>acreditadas</a:t>
          </a:r>
          <a:r>
            <a:rPr lang="en-US" sz="4900" b="1" kern="1200" dirty="0" smtClean="0"/>
            <a:t> en </a:t>
          </a:r>
          <a:r>
            <a:rPr lang="en-US" sz="4900" b="1" kern="1200" dirty="0" err="1" smtClean="0"/>
            <a:t>Estados</a:t>
          </a:r>
          <a:r>
            <a:rPr lang="en-US" sz="4900" b="1" kern="1200" dirty="0" smtClean="0"/>
            <a:t> </a:t>
          </a:r>
          <a:r>
            <a:rPr lang="en-US" sz="4900" b="1" kern="1200" dirty="0" err="1" smtClean="0"/>
            <a:t>Unidos</a:t>
          </a:r>
          <a:r>
            <a:rPr lang="en-US" sz="4900" b="1" kern="1200" dirty="0" smtClean="0"/>
            <a:t> </a:t>
          </a:r>
          <a:endParaRPr lang="en-US" sz="4900" b="1" kern="1200" dirty="0"/>
        </a:p>
      </dsp:txBody>
      <dsp:txXfrm rot="10800000">
        <a:off x="3920521" y="1257601"/>
        <a:ext cx="6802398" cy="3920521"/>
      </dsp:txXfrm>
    </dsp:sp>
    <dsp:sp modelId="{172EB1B7-E569-46CC-B6D3-A2F8DB2EC1E8}">
      <dsp:nvSpPr>
        <dsp:cNvPr id="0" name=""/>
        <dsp:cNvSpPr/>
      </dsp:nvSpPr>
      <dsp:spPr>
        <a:xfrm>
          <a:off x="888194" y="1314213"/>
          <a:ext cx="3920521" cy="3920521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/>
          </a:stretch>
        </a:blip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F91AA-A69D-2A4A-B7F2-B3C43E65A806}">
      <dsp:nvSpPr>
        <dsp:cNvPr id="0" name=""/>
        <dsp:cNvSpPr/>
      </dsp:nvSpPr>
      <dsp:spPr>
        <a:xfrm>
          <a:off x="1361828" y="69"/>
          <a:ext cx="2570948" cy="1516488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otham Narrow Bold"/>
              <a:cs typeface="Gotham Narrow Bold"/>
            </a:rPr>
            <a:t>Ayuda</a:t>
          </a:r>
          <a:r>
            <a:rPr lang="en-US" sz="2400" b="0" i="0" kern="1200" dirty="0" smtClean="0">
              <a:latin typeface="Gotham Narrow Bold"/>
              <a:cs typeface="Gotham Narrow Bold"/>
            </a:rPr>
            <a:t> </a:t>
          </a:r>
          <a:r>
            <a:rPr lang="en-US" sz="2400" b="0" i="0" kern="1200" dirty="0" err="1" smtClean="0">
              <a:latin typeface="Gotham Narrow Bold"/>
              <a:cs typeface="Gotham Narrow Bold"/>
            </a:rPr>
            <a:t>Económica</a:t>
          </a:r>
          <a:endParaRPr lang="en-US" sz="2400" b="0" i="0" kern="1200" dirty="0">
            <a:latin typeface="Gotham Narrow Bold"/>
            <a:cs typeface="Gotham Narrow Bold"/>
          </a:endParaRPr>
        </a:p>
      </dsp:txBody>
      <dsp:txXfrm>
        <a:off x="1738335" y="222154"/>
        <a:ext cx="1817934" cy="1072318"/>
      </dsp:txXfrm>
    </dsp:sp>
    <dsp:sp modelId="{3DE65E17-5921-234B-98D4-0E443E577B91}">
      <dsp:nvSpPr>
        <dsp:cNvPr id="0" name=""/>
        <dsp:cNvSpPr/>
      </dsp:nvSpPr>
      <dsp:spPr>
        <a:xfrm rot="3600000">
          <a:off x="3047021" y="1494262"/>
          <a:ext cx="345860" cy="511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072961" y="1551696"/>
        <a:ext cx="242102" cy="307088"/>
      </dsp:txXfrm>
    </dsp:sp>
    <dsp:sp modelId="{EFB77D2D-2526-804E-A9DC-901133B30DC9}">
      <dsp:nvSpPr>
        <dsp:cNvPr id="0" name=""/>
        <dsp:cNvSpPr/>
      </dsp:nvSpPr>
      <dsp:spPr>
        <a:xfrm>
          <a:off x="2793487" y="1977037"/>
          <a:ext cx="1990436" cy="1516488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otham Narrow Bold"/>
              <a:cs typeface="Gotham Narrow Bold"/>
            </a:rPr>
            <a:t>Salida</a:t>
          </a:r>
          <a:r>
            <a:rPr lang="en-US" sz="2400" b="0" i="0" kern="1200" dirty="0" smtClean="0">
              <a:latin typeface="Gotham Narrow Bold"/>
              <a:cs typeface="Gotham Narrow Bold"/>
            </a:rPr>
            <a:t> </a:t>
          </a:r>
          <a:r>
            <a:rPr lang="en-US" sz="2400" b="0" i="0" kern="1200" dirty="0" err="1" smtClean="0">
              <a:latin typeface="Gotham Narrow Bold"/>
              <a:cs typeface="Gotham Narrow Bold"/>
            </a:rPr>
            <a:t>Laboral</a:t>
          </a:r>
          <a:endParaRPr lang="en-US" sz="2400" b="0" i="0" kern="1200" dirty="0">
            <a:latin typeface="Gotham Narrow Bold"/>
            <a:cs typeface="Gotham Narrow Bold"/>
          </a:endParaRPr>
        </a:p>
      </dsp:txBody>
      <dsp:txXfrm>
        <a:off x="3084980" y="2199122"/>
        <a:ext cx="1407450" cy="1072318"/>
      </dsp:txXfrm>
    </dsp:sp>
    <dsp:sp modelId="{11B0F847-0531-B74F-9E98-F0D1AD5C0DC9}">
      <dsp:nvSpPr>
        <dsp:cNvPr id="0" name=""/>
        <dsp:cNvSpPr/>
      </dsp:nvSpPr>
      <dsp:spPr>
        <a:xfrm rot="10800000">
          <a:off x="2429748" y="2479374"/>
          <a:ext cx="257042" cy="511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506861" y="2581737"/>
        <a:ext cx="179929" cy="307088"/>
      </dsp:txXfrm>
    </dsp:sp>
    <dsp:sp modelId="{2D0D6900-E986-D340-A392-84753E017FCC}">
      <dsp:nvSpPr>
        <dsp:cNvPr id="0" name=""/>
        <dsp:cNvSpPr/>
      </dsp:nvSpPr>
      <dsp:spPr>
        <a:xfrm>
          <a:off x="703298" y="1977037"/>
          <a:ext cx="1605202" cy="1516488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otham Narrow Bold"/>
              <a:cs typeface="Gotham Narrow Bold"/>
            </a:rPr>
            <a:t>Costo</a:t>
          </a:r>
          <a:endParaRPr lang="en-US" sz="2400" b="0" i="0" kern="1200" dirty="0">
            <a:latin typeface="Gotham Narrow Bold"/>
            <a:cs typeface="Gotham Narrow Bold"/>
          </a:endParaRPr>
        </a:p>
      </dsp:txBody>
      <dsp:txXfrm>
        <a:off x="938374" y="2199122"/>
        <a:ext cx="1135050" cy="1072318"/>
      </dsp:txXfrm>
    </dsp:sp>
    <dsp:sp modelId="{073C3F38-D37A-414D-B852-90F1B61A4D3A}">
      <dsp:nvSpPr>
        <dsp:cNvPr id="0" name=""/>
        <dsp:cNvSpPr/>
      </dsp:nvSpPr>
      <dsp:spPr>
        <a:xfrm rot="18000000">
          <a:off x="1874799" y="1525843"/>
          <a:ext cx="363242" cy="511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902042" y="1675393"/>
        <a:ext cx="254269" cy="307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B3-D7CA-E547-828C-81CFD07363A2}">
      <dsp:nvSpPr>
        <dsp:cNvPr id="0" name=""/>
        <dsp:cNvSpPr/>
      </dsp:nvSpPr>
      <dsp:spPr>
        <a:xfrm>
          <a:off x="1505707" y="354"/>
          <a:ext cx="2123601" cy="1586197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otham Narrow Bold"/>
              <a:cs typeface="Gotham Narrow Bold"/>
            </a:rPr>
            <a:t>Clima</a:t>
          </a:r>
          <a:r>
            <a:rPr lang="en-US" sz="2400" b="0" i="0" kern="1200" dirty="0" smtClean="0">
              <a:latin typeface="Gotham Narrow Bold"/>
              <a:cs typeface="Gotham Narrow Bold"/>
            </a:rPr>
            <a:t>  </a:t>
          </a:r>
          <a:r>
            <a:rPr lang="en-US" sz="2400" b="0" i="0" kern="1200" dirty="0" err="1" smtClean="0">
              <a:latin typeface="Gotham Narrow Bold"/>
              <a:cs typeface="Gotham Narrow Bold"/>
            </a:rPr>
            <a:t>facilidad</a:t>
          </a:r>
          <a:r>
            <a:rPr lang="en-US" sz="2400" b="0" i="0" kern="1200" dirty="0" smtClean="0">
              <a:latin typeface="Gotham Narrow Bold"/>
              <a:cs typeface="Gotham Narrow Bold"/>
            </a:rPr>
            <a:t> de </a:t>
          </a:r>
          <a:r>
            <a:rPr lang="en-US" sz="2400" b="0" i="0" kern="1200" dirty="0" err="1" smtClean="0">
              <a:latin typeface="Gotham Narrow Bold"/>
              <a:cs typeface="Gotham Narrow Bold"/>
            </a:rPr>
            <a:t>viajar</a:t>
          </a:r>
          <a:endParaRPr lang="en-US" sz="2400" b="0" i="0" kern="1200" dirty="0">
            <a:latin typeface="Gotham Narrow Bold"/>
            <a:cs typeface="Gotham Narrow Bold"/>
          </a:endParaRPr>
        </a:p>
      </dsp:txBody>
      <dsp:txXfrm>
        <a:off x="1816701" y="232647"/>
        <a:ext cx="1501613" cy="1121611"/>
      </dsp:txXfrm>
    </dsp:sp>
    <dsp:sp modelId="{E6EBAE92-C118-344D-8B56-C786BD86774D}">
      <dsp:nvSpPr>
        <dsp:cNvPr id="0" name=""/>
        <dsp:cNvSpPr/>
      </dsp:nvSpPr>
      <dsp:spPr>
        <a:xfrm rot="3600000">
          <a:off x="2972813" y="1537047"/>
          <a:ext cx="357098" cy="53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999595" y="1597727"/>
        <a:ext cx="249969" cy="321205"/>
      </dsp:txXfrm>
    </dsp:sp>
    <dsp:sp modelId="{3E7E1D9B-C503-2B4C-9416-ACD714E88432}">
      <dsp:nvSpPr>
        <dsp:cNvPr id="0" name=""/>
        <dsp:cNvSpPr/>
      </dsp:nvSpPr>
      <dsp:spPr>
        <a:xfrm>
          <a:off x="2408270" y="2063208"/>
          <a:ext cx="2700454" cy="1586197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otham Narrow Bold"/>
              <a:cs typeface="Gotham Narrow Bold"/>
            </a:rPr>
            <a:t>Actividades</a:t>
          </a:r>
          <a:r>
            <a:rPr lang="en-US" sz="2400" b="0" i="0" kern="1200" dirty="0" smtClean="0">
              <a:latin typeface="Gotham Narrow Bold"/>
              <a:cs typeface="Gotham Narrow Bold"/>
            </a:rPr>
            <a:t> campus</a:t>
          </a:r>
          <a:endParaRPr lang="en-US" sz="2400" b="0" i="0" kern="1200" dirty="0">
            <a:latin typeface="Gotham Narrow Bold"/>
            <a:cs typeface="Gotham Narrow Bold"/>
          </a:endParaRPr>
        </a:p>
      </dsp:txBody>
      <dsp:txXfrm>
        <a:off x="2803742" y="2295501"/>
        <a:ext cx="1909510" cy="1121611"/>
      </dsp:txXfrm>
    </dsp:sp>
    <dsp:sp modelId="{DD8CB7BC-7910-1E41-8831-14864054E744}">
      <dsp:nvSpPr>
        <dsp:cNvPr id="0" name=""/>
        <dsp:cNvSpPr/>
      </dsp:nvSpPr>
      <dsp:spPr>
        <a:xfrm>
          <a:off x="2422835" y="2588636"/>
          <a:ext cx="35090" cy="53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422835" y="2695704"/>
        <a:ext cx="24563" cy="321205"/>
      </dsp:txXfrm>
    </dsp:sp>
    <dsp:sp modelId="{9BFA61AB-163C-D445-9B7A-D7FBD490BDE5}">
      <dsp:nvSpPr>
        <dsp:cNvPr id="0" name=""/>
        <dsp:cNvSpPr/>
      </dsp:nvSpPr>
      <dsp:spPr>
        <a:xfrm>
          <a:off x="278561" y="2063208"/>
          <a:ext cx="2195916" cy="1586197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otham Narrow Bold"/>
              <a:cs typeface="Gotham Narrow Bold"/>
            </a:rPr>
            <a:t>Ubicación</a:t>
          </a:r>
          <a:r>
            <a:rPr lang="en-US" sz="2400" b="0" i="0" kern="1200" dirty="0" smtClean="0">
              <a:latin typeface="Gotham Narrow Bold"/>
              <a:cs typeface="Gotham Narrow Bold"/>
            </a:rPr>
            <a:t> </a:t>
          </a:r>
          <a:r>
            <a:rPr lang="en-US" sz="2400" b="0" i="0" kern="1200" dirty="0" err="1" smtClean="0">
              <a:latin typeface="Gotham Narrow Bold"/>
              <a:cs typeface="Gotham Narrow Bold"/>
            </a:rPr>
            <a:t>geográfica</a:t>
          </a:r>
          <a:endParaRPr lang="en-US" sz="2400" b="0" i="0" kern="1200" dirty="0">
            <a:latin typeface="Gotham Narrow Bold"/>
            <a:cs typeface="Gotham Narrow Bold"/>
          </a:endParaRPr>
        </a:p>
      </dsp:txBody>
      <dsp:txXfrm>
        <a:off x="600145" y="2295501"/>
        <a:ext cx="1552748" cy="1121611"/>
      </dsp:txXfrm>
    </dsp:sp>
    <dsp:sp modelId="{773DF104-5090-B243-A061-B41F3ED75159}">
      <dsp:nvSpPr>
        <dsp:cNvPr id="0" name=""/>
        <dsp:cNvSpPr/>
      </dsp:nvSpPr>
      <dsp:spPr>
        <a:xfrm rot="18000000">
          <a:off x="1783480" y="1564384"/>
          <a:ext cx="368782" cy="53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811139" y="1719358"/>
        <a:ext cx="258147" cy="321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690C7-82E3-3C40-999E-0F0161AD213C}">
      <dsp:nvSpPr>
        <dsp:cNvPr id="0" name=""/>
        <dsp:cNvSpPr/>
      </dsp:nvSpPr>
      <dsp:spPr>
        <a:xfrm>
          <a:off x="1066637" y="759"/>
          <a:ext cx="2252692" cy="1581114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otham Narrow Bold"/>
              <a:cs typeface="Gotham Narrow Bold"/>
            </a:rPr>
            <a:t>Programas</a:t>
          </a:r>
          <a:r>
            <a:rPr lang="en-US" sz="2400" b="0" i="0" kern="1200" dirty="0" smtClean="0">
              <a:latin typeface="Gotham Narrow Bold"/>
              <a:cs typeface="Gotham Narrow Bold"/>
            </a:rPr>
            <a:t> </a:t>
          </a:r>
          <a:r>
            <a:rPr lang="en-US" sz="2400" b="0" i="0" kern="1200" dirty="0" err="1" smtClean="0">
              <a:latin typeface="Gotham Narrow Bold"/>
              <a:cs typeface="Gotham Narrow Bold"/>
            </a:rPr>
            <a:t>especiales</a:t>
          </a:r>
          <a:endParaRPr lang="en-US" sz="2400" b="0" i="0" kern="1200" dirty="0">
            <a:latin typeface="Gotham Narrow Bold"/>
            <a:cs typeface="Gotham Narrow Bold"/>
          </a:endParaRPr>
        </a:p>
      </dsp:txBody>
      <dsp:txXfrm>
        <a:off x="1396536" y="232308"/>
        <a:ext cx="1592894" cy="1118016"/>
      </dsp:txXfrm>
    </dsp:sp>
    <dsp:sp modelId="{819AA00D-FF46-0941-8FDC-CD3CF8F94B04}">
      <dsp:nvSpPr>
        <dsp:cNvPr id="0" name=""/>
        <dsp:cNvSpPr/>
      </dsp:nvSpPr>
      <dsp:spPr>
        <a:xfrm rot="3600296">
          <a:off x="2600865" y="1537942"/>
          <a:ext cx="354221" cy="53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627435" y="1598650"/>
        <a:ext cx="247955" cy="320176"/>
      </dsp:txXfrm>
    </dsp:sp>
    <dsp:sp modelId="{95524598-7727-E54F-B833-6EBB7E060E35}">
      <dsp:nvSpPr>
        <dsp:cNvPr id="0" name=""/>
        <dsp:cNvSpPr/>
      </dsp:nvSpPr>
      <dsp:spPr>
        <a:xfrm>
          <a:off x="2099651" y="2056960"/>
          <a:ext cx="2560488" cy="1581114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err="1" smtClean="0">
              <a:latin typeface="Gotham Narrow Bold"/>
              <a:cs typeface="Gotham Narrow Bold"/>
            </a:rPr>
            <a:t>Requisitos</a:t>
          </a:r>
          <a:r>
            <a:rPr lang="en-US" sz="2400" b="0" i="0" kern="1200" dirty="0" smtClean="0">
              <a:latin typeface="Gotham Narrow Bold"/>
              <a:cs typeface="Gotham Narrow Bold"/>
            </a:rPr>
            <a:t> de </a:t>
          </a:r>
          <a:r>
            <a:rPr lang="en-US" sz="2400" b="0" i="0" kern="1200" dirty="0" err="1" smtClean="0">
              <a:latin typeface="Gotham Narrow Bold"/>
              <a:cs typeface="Gotham Narrow Bold"/>
            </a:rPr>
            <a:t>Admisión</a:t>
          </a:r>
          <a:endParaRPr lang="en-US" sz="2400" b="0" i="0" kern="1200" dirty="0">
            <a:latin typeface="Gotham Narrow Bold"/>
            <a:cs typeface="Gotham Narrow Bold"/>
          </a:endParaRPr>
        </a:p>
      </dsp:txBody>
      <dsp:txXfrm>
        <a:off x="2474626" y="2288509"/>
        <a:ext cx="1810538" cy="1118016"/>
      </dsp:txXfrm>
    </dsp:sp>
    <dsp:sp modelId="{B88142A4-3D55-F249-B9C4-3A7AB5ED3C2C}">
      <dsp:nvSpPr>
        <dsp:cNvPr id="0" name=""/>
        <dsp:cNvSpPr/>
      </dsp:nvSpPr>
      <dsp:spPr>
        <a:xfrm rot="10799495">
          <a:off x="2049768" y="2580897"/>
          <a:ext cx="35250" cy="53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060343" y="2687621"/>
        <a:ext cx="24675" cy="320176"/>
      </dsp:txXfrm>
    </dsp:sp>
    <dsp:sp modelId="{2B04C40A-D4F0-2240-A736-1B39AF192E1D}">
      <dsp:nvSpPr>
        <dsp:cNvPr id="0" name=""/>
        <dsp:cNvSpPr/>
      </dsp:nvSpPr>
      <dsp:spPr>
        <a:xfrm>
          <a:off x="-20996" y="2057309"/>
          <a:ext cx="2054136" cy="1581114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>
              <a:latin typeface="Gotham Narrow Bold"/>
              <a:cs typeface="Gotham Narrow Bold"/>
            </a:rPr>
            <a:t>Carreras</a:t>
          </a:r>
          <a:endParaRPr lang="en-US" sz="2400" b="0" i="0" kern="1200" dirty="0">
            <a:latin typeface="Gotham Narrow Bold"/>
            <a:cs typeface="Gotham Narrow Bold"/>
          </a:endParaRPr>
        </a:p>
      </dsp:txBody>
      <dsp:txXfrm>
        <a:off x="279825" y="2288858"/>
        <a:ext cx="1452494" cy="1118016"/>
      </dsp:txXfrm>
    </dsp:sp>
    <dsp:sp modelId="{31C03987-F529-8141-A9BB-B0E941FE648B}">
      <dsp:nvSpPr>
        <dsp:cNvPr id="0" name=""/>
        <dsp:cNvSpPr/>
      </dsp:nvSpPr>
      <dsp:spPr>
        <a:xfrm rot="17999451">
          <a:off x="1407371" y="1566922"/>
          <a:ext cx="367986" cy="5336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1434978" y="1721454"/>
        <a:ext cx="257590" cy="32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619B0-02F4-434A-AD08-D7BF2F6A475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AEE49-0086-47EB-A5D9-4701FF564F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38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1326304" y="3257550"/>
            <a:ext cx="7294668" cy="30861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174578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usa.info/5_steps_to_study/undergraduate_step_1_define_your_priorities.ph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8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Shape 88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s-AR" sz="1200" b="1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EducationUSA advising centers </a:t>
            </a:r>
            <a:r>
              <a:rPr lang="en-US" altLang="es-AR" sz="120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are available to assist you throughout the US college &amp; university admissions process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s-AR" sz="1200" smtClean="0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Trebuchet MS" panose="020B0603020202020204" pitchFamily="34" charset="0"/>
              <a:buChar char="-"/>
            </a:pPr>
            <a:r>
              <a:rPr lang="en-US" altLang="es-AR" sz="120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These centers are </a:t>
            </a:r>
            <a:r>
              <a:rPr lang="en-US" altLang="es-AR" sz="1200" b="1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supported by the US State Department </a:t>
            </a:r>
            <a:r>
              <a:rPr lang="en-US" altLang="es-AR" sz="120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and the information they provide is provide is </a:t>
            </a:r>
            <a:r>
              <a:rPr lang="en-US" altLang="es-AR" sz="1200" b="1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accurate, comprehensive and current</a:t>
            </a:r>
            <a:r>
              <a:rPr lang="en-US" altLang="es-AR" sz="120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Trebuchet MS" panose="020B0603020202020204" pitchFamily="34" charset="0"/>
              <a:buChar char="-"/>
            </a:pPr>
            <a:r>
              <a:rPr lang="en-US" altLang="es-AR" sz="120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This is a worldwide network with </a:t>
            </a:r>
            <a:r>
              <a:rPr lang="en-US" altLang="es-AR" sz="1200" b="1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hundreds of EducationUSA advising centers in 170 countries</a:t>
            </a:r>
            <a:r>
              <a:rPr lang="en-US" altLang="es-AR" sz="1200" smtClean="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82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0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452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371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  <p:sp>
        <p:nvSpPr>
          <p:cNvPr id="75780" name="3 Marcador de número de diapositiva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912813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  <a:lvl2pPr marL="742950" indent="-285750" defTabSz="912813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2pPr>
            <a:lvl3pPr marL="1143000" indent="-228600" defTabSz="912813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3pPr>
            <a:lvl4pPr marL="1600200" indent="-228600" defTabSz="912813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4pPr>
            <a:lvl5pPr marL="2057400" indent="-228600" defTabSz="912813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5pPr>
            <a:lvl6pPr marL="2514600" indent="-228600" defTabSz="912813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6pPr>
            <a:lvl7pPr marL="2971800" indent="-228600" defTabSz="912813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7pPr>
            <a:lvl8pPr marL="3429000" indent="-228600" defTabSz="912813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8pPr>
            <a:lvl9pPr marL="3886200" indent="-228600" defTabSz="912813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BE9E00E0-3F09-4164-8F8E-61F3A94B10AB}" type="slidenum">
              <a:rPr lang="en-US" altLang="es-AR" sz="1200">
                <a:solidFill>
                  <a:srgbClr val="000000"/>
                </a:solidFill>
                <a:latin typeface="Gotham Narrow Bold"/>
                <a:ea typeface="MS PGothic" panose="020B0600070205080204" pitchFamily="34" charset="-128"/>
                <a:cs typeface="Gotham Narrow Bold"/>
                <a:sym typeface="Gotham Narrow Bold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en-US" altLang="es-AR" sz="1200">
              <a:solidFill>
                <a:srgbClr val="000000"/>
              </a:solidFill>
              <a:latin typeface="Gotham Narrow Bold"/>
              <a:ea typeface="MS PGothic" panose="020B0600070205080204" pitchFamily="34" charset="-128"/>
              <a:cs typeface="Gotham Narrow Bold"/>
              <a:sym typeface="Gotham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34407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8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Shape 88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s-AR" sz="1200" b="1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EducationUSA advising centers </a:t>
            </a: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are available to assist you throughout the US college &amp; university admissions process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s-AR" sz="120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Trebuchet MS" pitchFamily="34" charset="0"/>
              <a:buChar char="-"/>
            </a:pP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These centers are </a:t>
            </a:r>
            <a:r>
              <a:rPr lang="en-US" altLang="es-AR" sz="1200" b="1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supported by the US State Department </a:t>
            </a: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and the information they provide is provide is </a:t>
            </a:r>
            <a:r>
              <a:rPr lang="en-US" altLang="es-AR" sz="1200" b="1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accurate, comprehensive and current</a:t>
            </a: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.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 typeface="Trebuchet MS" pitchFamily="34" charset="0"/>
              <a:buChar char="-"/>
            </a:pP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This is a worldwide network with </a:t>
            </a:r>
            <a:r>
              <a:rPr lang="en-US" altLang="es-AR" sz="1200" b="1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hundreds of EducationUSA advising centers in 170 countries</a:t>
            </a: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382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AR" smtClean="0">
                <a:solidFill>
                  <a:srgbClr val="000000"/>
                </a:solidFill>
              </a:rPr>
              <a:t>Did you know that there </a:t>
            </a:r>
            <a:r>
              <a:rPr lang="en-US" altLang="es-AR" b="1" smtClean="0">
                <a:solidFill>
                  <a:srgbClr val="000000"/>
                </a:solidFill>
              </a:rPr>
              <a:t>are thousands of institutions to choose from </a:t>
            </a:r>
            <a:r>
              <a:rPr lang="en-US" altLang="es-AR" smtClean="0">
                <a:solidFill>
                  <a:srgbClr val="000000"/>
                </a:solidFill>
              </a:rPr>
              <a:t>in the United States?  As you research the many options, it is important to look for a college or university that </a:t>
            </a:r>
            <a:r>
              <a:rPr lang="en-US" altLang="es-AR" b="1" smtClean="0">
                <a:solidFill>
                  <a:srgbClr val="000000"/>
                </a:solidFill>
              </a:rPr>
              <a:t>best meets your academic, financial, personal, and other requirements.</a:t>
            </a:r>
          </a:p>
          <a:p>
            <a:pPr eaLnBrk="1" hangingPunct="1">
              <a:spcBef>
                <a:spcPct val="0"/>
              </a:spcBef>
            </a:pPr>
            <a:endParaRPr lang="en-US" altLang="es-AR" smtClean="0">
              <a:solidFill>
                <a:srgbClr val="000000"/>
              </a:solidFill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34487" y="6513694"/>
            <a:ext cx="4310486" cy="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  <a:lvl2pPr marL="742950" indent="-28575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2pPr>
            <a:lvl3pPr marL="11430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3pPr>
            <a:lvl4pPr marL="16002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4pPr>
            <a:lvl5pPr marL="20574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D63E5189-8C5E-4B27-8241-2A1745E11F30}" type="slidenum">
              <a:rPr lang="en-US" altLang="es-AR" sz="1400">
                <a:solidFill>
                  <a:srgbClr val="FFFFFF"/>
                </a:solidFill>
                <a:latin typeface="Gotham Narrow Bold" pitchFamily="50" charset="0"/>
                <a:ea typeface="MS PGothic" pitchFamily="34" charset="-128"/>
                <a:cs typeface="Gotham Narrow Bold" pitchFamily="50" charset="0"/>
                <a:sym typeface="Gotham Narrow Bold" pitchFamily="50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s-AR" sz="1400">
              <a:solidFill>
                <a:srgbClr val="FFFFFF"/>
              </a:solidFill>
              <a:latin typeface="Gotham Narrow Bold" pitchFamily="50" charset="0"/>
              <a:ea typeface="MS PGothic" pitchFamily="34" charset="-128"/>
              <a:cs typeface="Gotham Narrow Bold" pitchFamily="50" charset="0"/>
              <a:sym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6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hape 18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Shape 18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When searching for an academic program in the United States, it is important to first </a:t>
            </a:r>
            <a:r>
              <a:rPr lang="en-US" altLang="es-AR" sz="1200" b="1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define your priorities and decide what is most important to you.  </a:t>
            </a: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 There are many factors to consider, and you may want to use the </a:t>
            </a:r>
            <a:r>
              <a:rPr lang="en-US" altLang="es-AR" sz="1200" b="1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Define Your Priorities Worksheet </a:t>
            </a: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to guide you through the main ones </a:t>
            </a: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  <a:hlinkClick r:id="rId3"/>
              </a:rPr>
              <a:t>(www.educationusa.info/5_steps_to_study/undergraduate_step_1_define_your_priorities.php#top</a:t>
            </a: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).  </a:t>
            </a: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endParaRPr lang="en-US" altLang="es-AR" sz="1200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  <a:p>
            <a:pPr defTabSz="914400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s-AR" sz="1200" smtClean="0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t>Let’s take a look at a few of them that are important to most international students………</a:t>
            </a:r>
          </a:p>
        </p:txBody>
      </p:sp>
    </p:spTree>
    <p:extLst>
      <p:ext uri="{BB962C8B-B14F-4D97-AF65-F5344CB8AC3E}">
        <p14:creationId xmlns:p14="http://schemas.microsoft.com/office/powerpoint/2010/main" val="400121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  <a:ea typeface="MS PGothic" pitchFamily="34" charset="-128"/>
              </a:rPr>
              <a:t>Make 2 versions, one with fulbright, one without (for workshops only)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34487" y="6513694"/>
            <a:ext cx="4310486" cy="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  <a:lvl2pPr marL="742950" indent="-28575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2pPr>
            <a:lvl3pPr marL="11430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3pPr>
            <a:lvl4pPr marL="16002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4pPr>
            <a:lvl5pPr marL="20574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744A1627-BE72-418A-B58A-E4E905E468EC}" type="slidenum">
              <a:rPr lang="en-US" altLang="es-AR" sz="1400">
                <a:solidFill>
                  <a:srgbClr val="000000"/>
                </a:solidFill>
                <a:latin typeface="Times New Roman" pitchFamily="18" charset="0"/>
                <a:ea typeface="Gotham Narrow Bold" pitchFamily="50" charset="0"/>
                <a:cs typeface="Arial" pitchFamily="34" charset="0"/>
                <a:sym typeface="Gotham Narrow Bold" pitchFamily="50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s-AR" sz="1400">
              <a:solidFill>
                <a:srgbClr val="000000"/>
              </a:solidFill>
              <a:latin typeface="Times New Roman" pitchFamily="18" charset="0"/>
              <a:ea typeface="Gotham Narrow Bold" pitchFamily="50" charset="0"/>
              <a:cs typeface="Arial" pitchFamily="34" charset="0"/>
              <a:sym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4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</a:rPr>
              <a:t>Master y doctorado: Hasta 38 años de edad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</a:rPr>
              <a:t>Master y doctorado CABA: Prioridad STEM. 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</a:rPr>
              <a:t>BECAR: Solo Masters. </a:t>
            </a:r>
            <a:r>
              <a:rPr lang="es-AR" altLang="es-AR" smtClean="0">
                <a:solidFill>
                  <a:srgbClr val="000000"/>
                </a:solidFill>
                <a:ea typeface="MS PGothic" pitchFamily="34" charset="-128"/>
              </a:rPr>
              <a:t>Ciencias, Tecnología, Ingeniería, Matemática, Sistemas y Computación, Producción, Transporte, Energía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</a:rPr>
              <a:t>Co-financiado por Jefatura de Gabinete de Nacion y el Banco Interamericano de Desarrollo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  <a:ea typeface="MS PGothic" pitchFamily="34" charset="-128"/>
              </a:rPr>
              <a:t>Compromiso de reincorporación a instituciones vinculadas a la ciencia, tecnología e innovación productiva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  <a:ea typeface="MS PGothic" pitchFamily="34" charset="-128"/>
              </a:rPr>
              <a:t>Ministerio de Educación: docentes (master o doctorado, 2 años). </a:t>
            </a:r>
          </a:p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  <a:ea typeface="MS PGothic" pitchFamily="34" charset="-128"/>
              </a:rPr>
              <a:t>LLM Poder Judicial, Consejo de la Magistratura de la ciudad. Derecho de Interés Público y Gubernamental (1 año)</a:t>
            </a:r>
          </a:p>
          <a:p>
            <a:pPr eaLnBrk="1" hangingPunct="1">
              <a:spcBef>
                <a:spcPct val="0"/>
              </a:spcBef>
            </a:pPr>
            <a:endParaRPr lang="es-AR" altLang="es-AR" smtClean="0">
              <a:solidFill>
                <a:srgbClr val="000000"/>
              </a:solidFill>
            </a:endParaRPr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34487" y="6513694"/>
            <a:ext cx="4310486" cy="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  <a:lvl2pPr marL="742950" indent="-28575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2pPr>
            <a:lvl3pPr marL="11430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3pPr>
            <a:lvl4pPr marL="16002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4pPr>
            <a:lvl5pPr marL="20574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3E328BC-22AC-4C76-A21C-8536AFA2B19F}" type="slidenum">
              <a:rPr lang="es-AR" altLang="es-AR" sz="1400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Arial" pitchFamily="34" charset="0"/>
                <a:sym typeface="Gotham Narrow Bold" pitchFamily="50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s-AR" altLang="es-AR" sz="1400">
              <a:solidFill>
                <a:srgbClr val="FFFFFF"/>
              </a:solidFill>
              <a:latin typeface="Gotham Narrow Bold" pitchFamily="50" charset="0"/>
              <a:ea typeface="Gotham Narrow Bold" pitchFamily="50" charset="0"/>
              <a:cs typeface="Arial" pitchFamily="34" charset="0"/>
              <a:sym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1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s-AR" altLang="es-AR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34487" y="6513694"/>
            <a:ext cx="4310486" cy="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  <a:lvl2pPr marL="742950" indent="-28575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2pPr>
            <a:lvl3pPr marL="11430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3pPr>
            <a:lvl4pPr marL="16002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4pPr>
            <a:lvl5pPr marL="20574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59F474D-0B30-47F4-9464-39378E21FD03}" type="slidenum">
              <a:rPr lang="en-US" altLang="es-AR" sz="1400">
                <a:solidFill>
                  <a:srgbClr val="000000"/>
                </a:solidFill>
                <a:latin typeface="Times New Roman" pitchFamily="18" charset="0"/>
                <a:ea typeface="Gotham Narrow Bold" pitchFamily="50" charset="0"/>
                <a:cs typeface="Arial" pitchFamily="34" charset="0"/>
                <a:sym typeface="Gotham Narrow Bold" pitchFamily="50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18</a:t>
            </a:fld>
            <a:endParaRPr lang="en-US" altLang="es-AR" sz="1400">
              <a:solidFill>
                <a:srgbClr val="000000"/>
              </a:solidFill>
              <a:latin typeface="Times New Roman" pitchFamily="18" charset="0"/>
              <a:ea typeface="Gotham Narrow Bold" pitchFamily="50" charset="0"/>
              <a:cs typeface="Arial" pitchFamily="34" charset="0"/>
              <a:sym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5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  <a:ea typeface="MS PGothic" pitchFamily="34" charset="-128"/>
              </a:rPr>
              <a:t>Aquellos que se postulan a las becas y no son seleccionados o aquellos que quieran hacer estudios en áreas no prioritarias también pueden acceder a los servicios de asesoramiento de EducationUSA  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34487" y="6513694"/>
            <a:ext cx="4310486" cy="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  <a:lvl2pPr marL="742950" indent="-28575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2pPr>
            <a:lvl3pPr marL="11430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3pPr>
            <a:lvl4pPr marL="16002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4pPr>
            <a:lvl5pPr marL="20574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DD87834-E35B-4641-A170-02066D8006C5}" type="slidenum">
              <a:rPr lang="en-US" altLang="es-AR" sz="1400">
                <a:solidFill>
                  <a:srgbClr val="000000"/>
                </a:solidFill>
                <a:latin typeface="Times New Roman" pitchFamily="18" charset="0"/>
                <a:ea typeface="Gotham Narrow Bold" pitchFamily="50" charset="0"/>
                <a:cs typeface="Arial" pitchFamily="34" charset="0"/>
                <a:sym typeface="Gotham Narrow Bold" pitchFamily="50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19</a:t>
            </a:fld>
            <a:endParaRPr lang="en-US" altLang="es-AR" sz="1400">
              <a:solidFill>
                <a:srgbClr val="000000"/>
              </a:solidFill>
              <a:latin typeface="Times New Roman" pitchFamily="18" charset="0"/>
              <a:ea typeface="Gotham Narrow Bold" pitchFamily="50" charset="0"/>
              <a:cs typeface="Arial" pitchFamily="34" charset="0"/>
              <a:sym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4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AR" altLang="es-AR" smtClean="0">
                <a:solidFill>
                  <a:srgbClr val="000000"/>
                </a:solidFill>
                <a:ea typeface="MS PGothic" pitchFamily="34" charset="-128"/>
              </a:rPr>
              <a:t>Aquellos que se postulan a las becas y no son seleccionados o aquellos que quieran hacer estudios en áreas no prioritarias también pueden acceder a los servicios de asesoramiento de EducationUSA  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34487" y="6513694"/>
            <a:ext cx="4310486" cy="34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1pPr>
            <a:lvl2pPr marL="742950" indent="-28575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2pPr>
            <a:lvl3pPr marL="11430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3pPr>
            <a:lvl4pPr marL="16002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4pPr>
            <a:lvl5pPr marL="2057400" indent="-228600">
              <a:lnSpc>
                <a:spcPct val="125000"/>
              </a:lnSpc>
              <a:spcBef>
                <a:spcPct val="30000"/>
              </a:spcBef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Roman"/>
                <a:ea typeface="Avenir Roman"/>
                <a:cs typeface="Avenir Roman"/>
                <a:sym typeface="Avenir Roman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FDBBAC92-CE31-4483-87AB-B8829BBB88F4}" type="slidenum">
              <a:rPr lang="en-US" altLang="es-AR" sz="1400">
                <a:solidFill>
                  <a:srgbClr val="000000"/>
                </a:solidFill>
                <a:latin typeface="Times New Roman" pitchFamily="18" charset="0"/>
                <a:ea typeface="Gotham Narrow Bold" pitchFamily="50" charset="0"/>
                <a:cs typeface="Arial" pitchFamily="34" charset="0"/>
                <a:sym typeface="Gotham Narrow Bold" pitchFamily="50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20</a:t>
            </a:fld>
            <a:endParaRPr lang="en-US" altLang="es-AR" sz="1400">
              <a:solidFill>
                <a:srgbClr val="000000"/>
              </a:solidFill>
              <a:latin typeface="Times New Roman" pitchFamily="18" charset="0"/>
              <a:ea typeface="Gotham Narrow Bold" pitchFamily="50" charset="0"/>
              <a:cs typeface="Arial" pitchFamily="34" charset="0"/>
              <a:sym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0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754938"/>
            <a:ext cx="29384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6436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754938"/>
            <a:ext cx="29384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4561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8803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-137162" y="-77114"/>
            <a:ext cx="13279123" cy="87490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6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1793" y="7755432"/>
            <a:ext cx="2939695" cy="2939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C814-29FE-4CE8-972C-8C92B0B05A76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099E-BF01-49D6-85D7-E136D18D217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e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2200"/>
            <a:ext cx="13004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8712200"/>
            <a:ext cx="29384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7" name="Straight Connector 9"/>
          <p:cNvCxnSpPr/>
          <p:nvPr userDrawn="1"/>
        </p:nvCxnSpPr>
        <p:spPr>
          <a:xfrm>
            <a:off x="0" y="1981200"/>
            <a:ext cx="130048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tint val="44500"/>
                    <a:satMod val="160000"/>
                  </a:schemeClr>
                </a:gs>
                <a:gs pos="92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1pPr>
            <a:lvl2pPr>
              <a:defRPr sz="34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2pPr>
            <a:lvl3pPr>
              <a:defRPr sz="28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3pPr>
            <a:lvl4pPr>
              <a:defRPr sz="26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4pPr>
            <a:lvl5pPr>
              <a:defRPr sz="26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1pPr>
            <a:lvl2pPr>
              <a:defRPr sz="34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2pPr>
            <a:lvl3pPr>
              <a:defRPr sz="28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3pPr>
            <a:lvl4pPr>
              <a:defRPr sz="26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4pPr>
            <a:lvl5pPr>
              <a:defRPr sz="26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</a:lstStyle>
          <a:p>
            <a:pPr>
              <a:defRPr/>
            </a:pPr>
            <a:fld id="{C229238F-57A5-4C9A-B690-BBB630BBEDD9}" type="datetimeFigureOut">
              <a:rPr lang="en-US"/>
              <a:pPr>
                <a:defRPr/>
              </a:pPr>
              <a:t>10/17/2017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</a:lstStyle>
          <a:p>
            <a:pPr>
              <a:defRPr/>
            </a:pPr>
            <a:fld id="{3CB6E7DC-19A0-4C44-B22E-F2BD26D5D123}" type="slidenum">
              <a:rPr lang="en-US" altLang="es-AR"/>
              <a:pPr>
                <a:defRPr/>
              </a:pPr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194331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754938"/>
            <a:ext cx="29384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5233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28792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2.jpe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0"/>
            <a:ext cx="6480175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1.jpeg"/>
          <p:cNvPicPr/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8296275" cy="9753600"/>
          </a:xfrm>
          <a:prstGeom prst="rect">
            <a:avLst/>
          </a:prstGeom>
          <a:ln w="12700">
            <a:miter lim="400000"/>
          </a:ln>
          <a:effectLst>
            <a:outerShdw blurRad="101600" dist="25400" dir="21411230" rotWithShape="0">
              <a:srgbClr val="000000">
                <a:alpha val="75000"/>
              </a:srgbClr>
            </a:outerShdw>
          </a:effectLst>
        </p:spPr>
      </p:pic>
      <p:sp>
        <p:nvSpPr>
          <p:cNvPr id="7" name="Shape 38"/>
          <p:cNvSpPr>
            <a:spLocks noChangeShapeType="1"/>
          </p:cNvSpPr>
          <p:nvPr userDrawn="1"/>
        </p:nvSpPr>
        <p:spPr bwMode="auto">
          <a:xfrm>
            <a:off x="1527175" y="4348163"/>
            <a:ext cx="6777038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 smtClean="0">
              <a:latin typeface="Gotham Narrow Bold" pitchFamily="50" charset="0"/>
              <a:sym typeface="Gotham Narrow Bold" pitchFamily="50" charset="0"/>
            </a:endParaRPr>
          </a:p>
        </p:txBody>
      </p:sp>
      <p:pic>
        <p:nvPicPr>
          <p:cNvPr id="8" name="image9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7462838"/>
            <a:ext cx="30337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0875" y="390524"/>
            <a:ext cx="7375525" cy="3775075"/>
          </a:xfrm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50875" y="4673600"/>
            <a:ext cx="7375525" cy="2387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="0" i="0">
                <a:solidFill>
                  <a:schemeClr val="bg2">
                    <a:lumMod val="60000"/>
                    <a:lumOff val="40000"/>
                  </a:schemeClr>
                </a:solidFill>
                <a:latin typeface="Gotham Narrow Medium"/>
                <a:cs typeface="Gotham Narrow Medium"/>
              </a:defRPr>
            </a:lvl1pPr>
          </a:lstStyle>
          <a:p>
            <a:pPr lvl="0"/>
            <a:r>
              <a:rPr lang="x-none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539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e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2200"/>
            <a:ext cx="13004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" name="imag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8712200"/>
            <a:ext cx="29384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6" name="Straight Connector 9"/>
          <p:cNvCxnSpPr/>
          <p:nvPr userDrawn="1"/>
        </p:nvCxnSpPr>
        <p:spPr>
          <a:xfrm>
            <a:off x="0" y="1981200"/>
            <a:ext cx="130048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tint val="44500"/>
                    <a:satMod val="160000"/>
                  </a:schemeClr>
                </a:gs>
                <a:gs pos="92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 i="0">
                <a:solidFill>
                  <a:schemeClr val="accent1">
                    <a:lumMod val="50000"/>
                  </a:schemeClr>
                </a:solidFill>
                <a:latin typeface="Gotham Narrow Bold"/>
                <a:cs typeface="Gotham Narrow Bold"/>
              </a:defRPr>
            </a:lvl1pPr>
            <a:lvl2pPr>
              <a:defRPr sz="4000" b="0" i="0">
                <a:solidFill>
                  <a:schemeClr val="accent1">
                    <a:lumMod val="50000"/>
                  </a:schemeClr>
                </a:solidFill>
                <a:latin typeface="Gotham Narrow Bold"/>
                <a:cs typeface="Gotham Narrow Bold"/>
              </a:defRPr>
            </a:lvl2pPr>
            <a:lvl3pPr>
              <a:defRPr sz="4000" b="0" i="0">
                <a:solidFill>
                  <a:schemeClr val="accent1">
                    <a:lumMod val="50000"/>
                  </a:schemeClr>
                </a:solidFill>
                <a:latin typeface="Gotham Narrow Bold"/>
                <a:cs typeface="Gotham Narrow Bold"/>
              </a:defRPr>
            </a:lvl3pPr>
            <a:lvl4pPr>
              <a:defRPr sz="4000" b="0" i="0">
                <a:solidFill>
                  <a:schemeClr val="accent1">
                    <a:lumMod val="50000"/>
                  </a:schemeClr>
                </a:solidFill>
                <a:latin typeface="Gotham Narrow Bold"/>
                <a:cs typeface="Gotham Narrow Bold"/>
              </a:defRPr>
            </a:lvl4pPr>
            <a:lvl5pPr>
              <a:defRPr sz="4000" b="0" i="0">
                <a:solidFill>
                  <a:schemeClr val="accent1">
                    <a:lumMod val="50000"/>
                  </a:schemeClr>
                </a:solidFill>
                <a:latin typeface="Gotham Narrow Bold"/>
                <a:cs typeface="Gotham Narrow Bold"/>
              </a:defRPr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D58EA91-66E1-45DA-9C23-033E1D090C36}" type="slidenum">
              <a:rPr lang="en-US" altLang="es-AR" kern="1200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AR" kern="1200"/>
          </a:p>
        </p:txBody>
      </p:sp>
    </p:spTree>
    <p:extLst>
      <p:ext uri="{BB962C8B-B14F-4D97-AF65-F5344CB8AC3E}">
        <p14:creationId xmlns:p14="http://schemas.microsoft.com/office/powerpoint/2010/main" val="363865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.jpe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2200"/>
            <a:ext cx="13004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imag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8712200"/>
            <a:ext cx="293846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7" name="Straight Connector 9"/>
          <p:cNvCxnSpPr/>
          <p:nvPr userDrawn="1"/>
        </p:nvCxnSpPr>
        <p:spPr>
          <a:xfrm>
            <a:off x="0" y="1981200"/>
            <a:ext cx="130048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4000">
                  <a:schemeClr val="accent1">
                    <a:tint val="44500"/>
                    <a:satMod val="160000"/>
                  </a:schemeClr>
                </a:gs>
                <a:gs pos="92000">
                  <a:schemeClr val="bg1"/>
                </a:gs>
              </a:gsLst>
              <a:lin ang="0" scaled="1"/>
              <a:tileRect/>
            </a:gra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1pPr>
            <a:lvl2pPr>
              <a:defRPr sz="34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2pPr>
            <a:lvl3pPr>
              <a:defRPr sz="28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3pPr>
            <a:lvl4pPr>
              <a:defRPr sz="26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4pPr>
            <a:lvl5pPr>
              <a:defRPr sz="26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1pPr>
            <a:lvl2pPr>
              <a:defRPr sz="34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2pPr>
            <a:lvl3pPr>
              <a:defRPr sz="28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3pPr>
            <a:lvl4pPr>
              <a:defRPr sz="26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4pPr>
            <a:lvl5pPr>
              <a:defRPr sz="2600">
                <a:solidFill>
                  <a:schemeClr val="accent1">
                    <a:lumMod val="50000"/>
                  </a:schemeClr>
                </a:solidFill>
                <a:latin typeface="Gotham Narrow Bold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5" y="9040813"/>
            <a:ext cx="3033713" cy="5191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229238F-57A5-4C9A-B690-BBB630BBEDD9}" type="datetimeFigureOut">
              <a:rPr lang="en-US" kern="1200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10/17/2017</a:t>
            </a:fld>
            <a:endParaRPr lang="en-US" kern="120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3" y="9040813"/>
            <a:ext cx="4117975" cy="519112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3" y="9040813"/>
            <a:ext cx="3033712" cy="5191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CB6E7DC-19A0-4C44-B22E-F2BD26D5D123}" type="slidenum">
              <a:rPr lang="en-US" altLang="es-AR" kern="1200"/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AR" kern="1200"/>
          </a:p>
        </p:txBody>
      </p:sp>
    </p:spTree>
    <p:extLst>
      <p:ext uri="{BB962C8B-B14F-4D97-AF65-F5344CB8AC3E}">
        <p14:creationId xmlns:p14="http://schemas.microsoft.com/office/powerpoint/2010/main" val="145167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1pPr>
      <a:lvl2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2pPr>
      <a:lvl3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3pPr>
      <a:lvl4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4pPr>
      <a:lvl5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5pPr>
      <a:lvl6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6pPr>
      <a:lvl7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7pPr>
      <a:lvl8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8pPr>
      <a:lvl9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9pPr>
    </p:titleStyle>
    <p:bodyStyle>
      <a:lvl1pPr marL="471487" indent="-471487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1pPr>
      <a:lvl2pPr marL="906234" indent="-449034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2pPr>
      <a:lvl3pPr marL="1333500" indent="-41910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3pPr>
      <a:lvl4pPr marL="1874520" indent="-502919">
        <a:spcBef>
          <a:spcPts val="700"/>
        </a:spcBef>
        <a:buSzPct val="100000"/>
        <a:buFont typeface="Arial"/>
        <a:buChar char="–"/>
        <a:defRPr sz="4400">
          <a:latin typeface="Calibri"/>
          <a:ea typeface="Calibri"/>
          <a:cs typeface="Calibri"/>
          <a:sym typeface="Calibri"/>
        </a:defRPr>
      </a:lvl4pPr>
      <a:lvl5pPr marL="2331720" indent="-502920">
        <a:spcBef>
          <a:spcPts val="700"/>
        </a:spcBef>
        <a:buSzPct val="100000"/>
        <a:buFont typeface="Arial"/>
        <a:buChar char="»"/>
        <a:defRPr sz="4400">
          <a:latin typeface="Calibri"/>
          <a:ea typeface="Calibri"/>
          <a:cs typeface="Calibri"/>
          <a:sym typeface="Calibri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1.jp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42"/>
          <p:cNvSpPr/>
          <p:nvPr userDrawn="1"/>
        </p:nvSpPr>
        <p:spPr>
          <a:xfrm>
            <a:off x="-15875" y="3914775"/>
            <a:ext cx="13004800" cy="11699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>
            <a:lvl1pPr algn="ctr">
              <a:defRPr sz="7000">
                <a:solidFill>
                  <a:srgbClr val="D9D9D6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000000"/>
                </a:solidFill>
              </a:defRPr>
            </a:pPr>
            <a:r>
              <a:rPr sz="1800" b="0" kern="1200" dirty="0">
                <a:solidFill>
                  <a:srgbClr val="000000"/>
                </a:solidFill>
              </a:rPr>
              <a:t>Big Headline Here</a:t>
            </a:r>
          </a:p>
        </p:txBody>
      </p:sp>
      <p:sp>
        <p:nvSpPr>
          <p:cNvPr id="4" name="Shape 43"/>
          <p:cNvSpPr/>
          <p:nvPr userDrawn="1"/>
        </p:nvSpPr>
        <p:spPr>
          <a:xfrm>
            <a:off x="-15875" y="4930775"/>
            <a:ext cx="13004800" cy="6445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>
            <a:lvl1pPr algn="ctr">
              <a:defRPr sz="2800" b="0">
                <a:solidFill>
                  <a:srgbClr val="D9D9D6"/>
                </a:solidFill>
                <a:latin typeface="Gotham Narrow Book"/>
                <a:ea typeface="Gotham Narrow Book"/>
                <a:cs typeface="Gotham Narrow Book"/>
                <a:sym typeface="Gotham Narrow Book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sz="1800" kern="1200" dirty="0">
                <a:solidFill>
                  <a:srgbClr val="000000"/>
                </a:solidFill>
              </a:rPr>
              <a:t>Big Headline Subhead</a:t>
            </a:r>
          </a:p>
        </p:txBody>
      </p:sp>
    </p:spTree>
    <p:extLst>
      <p:ext uri="{BB962C8B-B14F-4D97-AF65-F5344CB8AC3E}">
        <p14:creationId xmlns:p14="http://schemas.microsoft.com/office/powerpoint/2010/main" val="755455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5pPr>
      <a:lvl6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6pPr>
      <a:lvl7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7pPr>
      <a:lvl8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8pPr>
      <a:lvl9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9pPr>
    </p:titleStyle>
    <p:bodyStyle>
      <a:lvl1pPr marL="469900" indent="-469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1pPr>
      <a:lvl2pPr marL="904875" indent="-44767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2pPr>
      <a:lvl3pPr marL="1333500" indent="-4191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3pPr>
      <a:lvl4pPr marL="1873250" indent="-50165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4pPr>
      <a:lvl5pPr marL="2330450" indent="-50165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50875" y="390525"/>
            <a:ext cx="117030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AR" smtClean="0">
                <a:sym typeface="Gotham Narrow Bold" pitchFamily="50" charset="0"/>
              </a:rPr>
              <a:t>Click to edit Master title style</a:t>
            </a:r>
            <a:endParaRPr lang="en-US" altLang="es-AR" smtClean="0">
              <a:sym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09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5pPr>
      <a:lvl6pPr eaLnBrk="1" hangingPunct="1"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6pPr>
      <a:lvl7pPr eaLnBrk="1" hangingPunct="1"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7pPr>
      <a:lvl8pPr eaLnBrk="1" hangingPunct="1"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8pPr>
      <a:lvl9pPr eaLnBrk="1" hangingPunct="1"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9pPr>
    </p:titleStyle>
    <p:bodyStyle>
      <a:lvl1pPr marL="469900" indent="-469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1pPr>
      <a:lvl2pPr marL="904875" indent="-44767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2pPr>
      <a:lvl3pPr marL="1333500" indent="-4191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3pPr>
      <a:lvl4pPr marL="1873250" indent="-50165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4pPr>
      <a:lvl5pPr marL="2330450" indent="-50165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5pPr>
      <a:lvl6pPr marL="2788920" indent="-502920" eaLnBrk="1" hangingPunct="1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 eaLnBrk="1" hangingPunct="1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 eaLnBrk="1" hangingPunct="1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 eaLnBrk="1" hangingPunct="1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1pPr>
      <a:lvl2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2pPr>
      <a:lvl3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3pPr>
      <a:lvl4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4pPr>
      <a:lvl5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5pPr>
      <a:lvl6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6pPr>
      <a:lvl7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7pPr>
      <a:lvl8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8pPr>
      <a:lvl9pPr algn="r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1.jpe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Shape 42"/>
          <p:cNvSpPr/>
          <p:nvPr userDrawn="1"/>
        </p:nvSpPr>
        <p:spPr>
          <a:xfrm>
            <a:off x="-15875" y="3914775"/>
            <a:ext cx="13004800" cy="11699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>
            <a:lvl1pPr algn="ctr">
              <a:defRPr sz="7000">
                <a:solidFill>
                  <a:srgbClr val="D9D9D6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 sz="1800" b="0">
                <a:solidFill>
                  <a:srgbClr val="000000"/>
                </a:solidFill>
              </a:defRPr>
            </a:pPr>
            <a:r>
              <a:rPr sz="1800" b="0" kern="1200" dirty="0">
                <a:solidFill>
                  <a:srgbClr val="000000"/>
                </a:solidFill>
              </a:rPr>
              <a:t>Big Headline Here</a:t>
            </a:r>
          </a:p>
        </p:txBody>
      </p:sp>
      <p:sp>
        <p:nvSpPr>
          <p:cNvPr id="4" name="Shape 43"/>
          <p:cNvSpPr/>
          <p:nvPr userDrawn="1"/>
        </p:nvSpPr>
        <p:spPr>
          <a:xfrm>
            <a:off x="-15875" y="4930775"/>
            <a:ext cx="13004800" cy="6445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 anchor="ctr">
            <a:normAutofit/>
          </a:bodyPr>
          <a:lstStyle>
            <a:lvl1pPr algn="ctr">
              <a:defRPr sz="2800" b="0">
                <a:solidFill>
                  <a:srgbClr val="D9D9D6"/>
                </a:solidFill>
                <a:latin typeface="Gotham Narrow Book"/>
                <a:ea typeface="Gotham Narrow Book"/>
                <a:cs typeface="Gotham Narrow Book"/>
                <a:sym typeface="Gotham Narrow Book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</a:defRPr>
            </a:pPr>
            <a:r>
              <a:rPr sz="1800" kern="1200" dirty="0">
                <a:solidFill>
                  <a:srgbClr val="000000"/>
                </a:solidFill>
              </a:rPr>
              <a:t>Big Headline Subhead</a:t>
            </a:r>
          </a:p>
        </p:txBody>
      </p:sp>
    </p:spTree>
    <p:extLst>
      <p:ext uri="{BB962C8B-B14F-4D97-AF65-F5344CB8AC3E}">
        <p14:creationId xmlns:p14="http://schemas.microsoft.com/office/powerpoint/2010/main" val="3848390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 pitchFamily="50" charset="0"/>
        </a:defRPr>
      </a:lvl5pPr>
      <a:lvl6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6pPr>
      <a:lvl7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7pPr>
      <a:lvl8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8pPr>
      <a:lvl9pPr>
        <a:defRPr sz="4400" b="1">
          <a:solidFill>
            <a:srgbClr val="003865"/>
          </a:solidFill>
          <a:latin typeface="Gotham Narrow Bold"/>
          <a:ea typeface="Gotham Narrow Bold"/>
          <a:cs typeface="Gotham Narrow Bold"/>
          <a:sym typeface="Gotham Narrow Bold"/>
        </a:defRPr>
      </a:lvl9pPr>
    </p:titleStyle>
    <p:bodyStyle>
      <a:lvl1pPr marL="469900" indent="-469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1pPr>
      <a:lvl2pPr marL="904875" indent="-44767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2pPr>
      <a:lvl3pPr marL="1333500" indent="-4191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3pPr>
      <a:lvl4pPr marL="1873250" indent="-50165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4pPr>
      <a:lvl5pPr marL="2330450" indent="-50165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44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5pPr>
      <a:lvl6pPr marL="27889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6pPr>
      <a:lvl7pPr marL="32461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7pPr>
      <a:lvl8pPr marL="37033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8pPr>
      <a:lvl9pPr marL="4160520" indent="-502920">
        <a:spcBef>
          <a:spcPts val="700"/>
        </a:spcBef>
        <a:buSzPct val="100000"/>
        <a:buFont typeface="Arial"/>
        <a:buChar char="•"/>
        <a:defRPr sz="44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Gotham Narrow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lbright.edu.a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ncetonreview.com/grad-school" TargetMode="External"/><Relationship Id="rId3" Type="http://schemas.openxmlformats.org/officeDocument/2006/relationships/hyperlink" Target="http://www.fulbright.edu.ar/" TargetMode="External"/><Relationship Id="rId7" Type="http://schemas.openxmlformats.org/officeDocument/2006/relationships/hyperlink" Target="http://www.petersons.com/" TargetMode="External"/><Relationship Id="rId2" Type="http://schemas.openxmlformats.org/officeDocument/2006/relationships/hyperlink" Target="http://exchanges.state.gov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radschools.com/" TargetMode="External"/><Relationship Id="rId5" Type="http://schemas.openxmlformats.org/officeDocument/2006/relationships/hyperlink" Target="http://www.oas.org/es/fondorowe" TargetMode="External"/><Relationship Id="rId10" Type="http://schemas.openxmlformats.org/officeDocument/2006/relationships/hyperlink" Target="http://grad-schools.usnews.rankingsandreviews.com/best-graduate-schools" TargetMode="External"/><Relationship Id="rId4" Type="http://schemas.openxmlformats.org/officeDocument/2006/relationships/hyperlink" Target="http://www.fundingusstudy.org/" TargetMode="External"/><Relationship Id="rId9" Type="http://schemas.openxmlformats.org/officeDocument/2006/relationships/hyperlink" Target="http://www.usnews.com/educatio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747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-233464" y="1361872"/>
            <a:ext cx="13254339" cy="3894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7000">
                <a:solidFill>
                  <a:srgbClr val="D9D9D6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t-BR" sz="7000" b="1" dirty="0" smtClean="0">
                <a:solidFill>
                  <a:schemeClr val="bg1"/>
                </a:solidFill>
              </a:rPr>
              <a:t> 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t-BR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LLM </a:t>
            </a:r>
            <a:r>
              <a:rPr lang="pt-BR" sz="8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endParaRPr lang="pt-BR" sz="8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t-BR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Fulbright</a:t>
            </a:r>
            <a:r>
              <a:rPr lang="pt-BR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  <a:endParaRPr lang="pt-BR" sz="8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-16074" y="3758281"/>
            <a:ext cx="13004802" cy="64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2800" b="0">
                <a:solidFill>
                  <a:srgbClr val="D9D9D6"/>
                </a:solidFill>
                <a:latin typeface="Gotham Narrow Book"/>
                <a:ea typeface="Gotham Narrow Book"/>
                <a:cs typeface="Gotham Narrow Book"/>
                <a:sym typeface="Gotham Narrow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6" name="Shape 43"/>
          <p:cNvSpPr/>
          <p:nvPr/>
        </p:nvSpPr>
        <p:spPr>
          <a:xfrm>
            <a:off x="-16074" y="4221804"/>
            <a:ext cx="13004802" cy="2307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 algn="ctr">
              <a:defRPr sz="2800" b="0">
                <a:solidFill>
                  <a:srgbClr val="D9D9D6"/>
                </a:solidFill>
                <a:latin typeface="Gotham Narrow Book"/>
                <a:ea typeface="Gotham Narrow Book"/>
                <a:cs typeface="Gotham Narrow Book"/>
                <a:sym typeface="Gotham Narrow Book"/>
              </a:defRPr>
            </a:lvl1pPr>
          </a:lstStyle>
          <a:p>
            <a:pPr lvl="0">
              <a:lnSpc>
                <a:spcPct val="170000"/>
              </a:lnSpc>
              <a:defRPr sz="1800">
                <a:solidFill>
                  <a:srgbClr val="000000"/>
                </a:solidFill>
              </a:defRPr>
            </a:pPr>
            <a:endParaRPr lang="pt-BR" sz="3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119" y="7462617"/>
            <a:ext cx="3034310" cy="14607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ixaDeTexto 1"/>
          <p:cNvSpPr txBox="1"/>
          <p:nvPr/>
        </p:nvSpPr>
        <p:spPr>
          <a:xfrm>
            <a:off x="6778488" y="6011694"/>
            <a:ext cx="4666210" cy="13624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2" tIns="65022" rIns="65022" bIns="65022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EducationUSA</a:t>
            </a:r>
            <a:r>
              <a:rPr kumimoji="0" lang="pt-B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 </a:t>
            </a:r>
            <a:r>
              <a:rPr kumimoji="0" lang="pt-BR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Argentina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Giselle </a:t>
            </a:r>
            <a:r>
              <a:rPr lang="pt-B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Dubinsky</a:t>
            </a:r>
            <a:endParaRPr 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Academic</a:t>
            </a:r>
            <a:r>
              <a:rPr kumimoji="0" lang="pt-BR" sz="2400" b="0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 </a:t>
            </a:r>
            <a:r>
              <a:rPr kumimoji="0" lang="pt-BR" sz="2400" b="0" i="0" u="none" strike="noStrike" cap="none" spc="0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adviser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otham Narrow 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Stock_000023891957X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276475"/>
            <a:ext cx="365125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15389225" y="3684588"/>
            <a:ext cx="2925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marL="342900" indent="-3429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1pPr>
            <a:lvl2pPr marL="1136650" indent="-487363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2pPr>
            <a:lvl3pPr marL="11430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3pPr>
            <a:lvl4pPr marL="16002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4pPr>
            <a:lvl5pPr marL="20574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9pPr>
          </a:lstStyle>
          <a:p>
            <a:pPr lvl="1" eaLnBrk="1" hangingPunct="1">
              <a:buFont typeface="Arial" pitchFamily="34" charset="0"/>
              <a:buChar char="•"/>
            </a:pPr>
            <a:endParaRPr lang="es-AR" altLang="es-AR" sz="4600">
              <a:solidFill>
                <a:srgbClr val="002060"/>
              </a:solidFill>
            </a:endParaRP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13330238" y="4876800"/>
            <a:ext cx="1170463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1pPr>
            <a:lvl2pPr marL="742950" indent="-28575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2pPr>
            <a:lvl3pPr marL="11430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3pPr>
            <a:lvl4pPr marL="16002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4pPr>
            <a:lvl5pPr marL="20574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9pPr>
          </a:lstStyle>
          <a:p>
            <a:pPr eaLnBrk="1" hangingPunct="1"/>
            <a:endParaRPr lang="es-AR" altLang="es-AR" sz="3400">
              <a:solidFill>
                <a:srgbClr val="002060"/>
              </a:solidFill>
            </a:endParaRPr>
          </a:p>
        </p:txBody>
      </p:sp>
      <p:pic>
        <p:nvPicPr>
          <p:cNvPr id="24581" name="6 Imagen" descr="USA &amp; Argentina 3D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63" y="573088"/>
            <a:ext cx="1662112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algn="l" eaLnBrk="1" hangingPunct="1"/>
            <a:r>
              <a:rPr lang="es-AR" altLang="es-AR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     Alumnos argentinos en EE.UU</a:t>
            </a:r>
            <a:endParaRPr lang="en-US" altLang="es-AR" smtClean="0"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</p:txBody>
      </p:sp>
      <p:sp>
        <p:nvSpPr>
          <p:cNvPr id="29702" name="Content Placeholder 2"/>
          <p:cNvSpPr>
            <a:spLocks noGrp="1"/>
          </p:cNvSpPr>
          <p:nvPr>
            <p:ph sz="half" idx="2"/>
          </p:nvPr>
        </p:nvSpPr>
        <p:spPr bwMode="auto">
          <a:xfrm>
            <a:off x="4454525" y="3094038"/>
            <a:ext cx="8361363" cy="6167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AR" altLang="es-AR" dirty="0" smtClean="0">
                <a:solidFill>
                  <a:srgbClr val="083763"/>
                </a:solidFill>
              </a:rPr>
              <a:t>En 2016 - total argentinos 2200</a:t>
            </a:r>
          </a:p>
          <a:p>
            <a:pPr eaLnBrk="1" hangingPunct="1">
              <a:defRPr/>
            </a:pPr>
            <a:r>
              <a:rPr lang="es-AR" altLang="es-AR" dirty="0" smtClean="0">
                <a:solidFill>
                  <a:srgbClr val="083763"/>
                </a:solidFill>
              </a:rPr>
              <a:t> 50% carreras de posgrado</a:t>
            </a:r>
          </a:p>
          <a:p>
            <a:pPr eaLnBrk="1" hangingPunct="1">
              <a:defRPr/>
            </a:pPr>
            <a:r>
              <a:rPr lang="es-AR" altLang="es-AR" dirty="0" smtClean="0">
                <a:solidFill>
                  <a:srgbClr val="083763"/>
                </a:solidFill>
              </a:rPr>
              <a:t> 30% carreras de grado</a:t>
            </a:r>
          </a:p>
          <a:p>
            <a:pPr eaLnBrk="1" hangingPunct="1">
              <a:defRPr/>
            </a:pPr>
            <a:r>
              <a:rPr lang="es-AR" altLang="es-AR" dirty="0" smtClean="0">
                <a:solidFill>
                  <a:srgbClr val="083763"/>
                </a:solidFill>
              </a:rPr>
              <a:t> 20% inglés intensivo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altLang="es-AR" dirty="0" smtClean="0">
              <a:solidFill>
                <a:srgbClr val="0837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29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44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1703050" cy="1625600"/>
          </a:xfrm>
        </p:spPr>
        <p:txBody>
          <a:bodyPr lIns="0" tIns="0" rIns="0" bIns="0" anchor="t"/>
          <a:lstStyle/>
          <a:p>
            <a:pPr defTabSz="876300" eaLnBrk="1" hangingPunct="1"/>
            <a:r>
              <a:rPr lang="en-US" altLang="es-AR" sz="4800" b="0" dirty="0" smtClean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Define </a:t>
            </a:r>
            <a:r>
              <a:rPr lang="en-US" altLang="es-AR" sz="4800" b="0" dirty="0" err="1" smtClean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tus</a:t>
            </a:r>
            <a:r>
              <a:rPr lang="en-US" altLang="es-AR" sz="4800" b="0" dirty="0" smtClean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</a:t>
            </a:r>
            <a:r>
              <a:rPr lang="en-US" altLang="es-AR" sz="4800" b="0" dirty="0" err="1" smtClean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prioridades</a:t>
            </a:r>
            <a:r>
              <a:rPr lang="en-US" altLang="es-AR" sz="4800" b="0" dirty="0" smtClean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/>
            </a:r>
            <a:br>
              <a:rPr lang="en-US" altLang="es-AR" sz="4800" b="0" dirty="0" smtClean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</a:br>
            <a:r>
              <a:rPr lang="en-US" altLang="es-AR" sz="3200" b="0" dirty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¿</a:t>
            </a:r>
            <a:r>
              <a:rPr lang="en-US" altLang="es-AR" sz="3200" b="0" dirty="0" err="1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Qué</a:t>
            </a:r>
            <a:r>
              <a:rPr lang="en-US" altLang="es-AR" sz="3200" b="0" dirty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</a:t>
            </a:r>
            <a:r>
              <a:rPr lang="en-US" altLang="es-AR" sz="3200" b="0" dirty="0" err="1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es</a:t>
            </a:r>
            <a:r>
              <a:rPr lang="en-US" altLang="es-AR" sz="3200" b="0" dirty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</a:t>
            </a:r>
            <a:r>
              <a:rPr lang="en-US" altLang="es-AR" sz="3200" b="0" dirty="0" err="1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más</a:t>
            </a:r>
            <a:r>
              <a:rPr lang="en-US" altLang="es-AR" sz="3200" b="0" dirty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</a:t>
            </a:r>
            <a:r>
              <a:rPr lang="en-US" altLang="es-AR" sz="3200" b="0" dirty="0" err="1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importante</a:t>
            </a:r>
            <a:r>
              <a:rPr lang="en-US" altLang="es-AR" sz="3200" b="0" dirty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para </a:t>
            </a:r>
            <a:r>
              <a:rPr lang="en-US" altLang="es-AR" sz="3200" b="0" dirty="0" err="1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vos</a:t>
            </a:r>
            <a:r>
              <a:rPr lang="en-US" altLang="es-AR" sz="3200" b="0" dirty="0">
                <a:solidFill>
                  <a:srgbClr val="002060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?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23112" y="2169992"/>
          <a:ext cx="5487223" cy="3493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7433018" y="2168288"/>
          <a:ext cx="5387286" cy="3649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4318244" y="5019999"/>
          <a:ext cx="4639144" cy="363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166231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42"/>
          <p:cNvSpPr>
            <a:spLocks noChangeArrowheads="1"/>
          </p:cNvSpPr>
          <p:nvPr/>
        </p:nvSpPr>
        <p:spPr bwMode="auto">
          <a:xfrm>
            <a:off x="336550" y="2914650"/>
            <a:ext cx="12111038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1pPr>
            <a:lvl2pPr marL="742950" indent="-28575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2pPr>
            <a:lvl3pPr marL="11430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3pPr>
            <a:lvl4pPr marL="16002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4pPr>
            <a:lvl5pPr marL="20574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s-AR" altLang="es-AR" sz="6600" kern="1200" smtClean="0">
              <a:latin typeface="Gotham Narrow Medium" pitchFamily="50" charset="0"/>
              <a:ea typeface="Gotham Narrow Medium" pitchFamily="50" charset="0"/>
              <a:cs typeface="Gotham Narrow Medium" pitchFamily="50" charset="0"/>
            </a:endParaRPr>
          </a:p>
        </p:txBody>
      </p:sp>
      <p:pic>
        <p:nvPicPr>
          <p:cNvPr id="26627" name="Picture 2" descr="Fulbright White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727450"/>
            <a:ext cx="84391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1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1703050" cy="1625600"/>
          </a:xfrm>
        </p:spPr>
        <p:txBody>
          <a:bodyPr/>
          <a:lstStyle/>
          <a:p>
            <a:pPr eaLnBrk="1" hangingPunct="1"/>
            <a:r>
              <a:rPr lang="es-AR" altLang="es-AR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El Programa Fulbright</a:t>
            </a:r>
          </a:p>
        </p:txBody>
      </p:sp>
      <p:sp>
        <p:nvSpPr>
          <p:cNvPr id="27651" name="2 Marcador de contenido"/>
          <p:cNvSpPr>
            <a:spLocks noGrp="1"/>
          </p:cNvSpPr>
          <p:nvPr>
            <p:ph idx="4294967295"/>
          </p:nvPr>
        </p:nvSpPr>
        <p:spPr bwMode="auto">
          <a:xfrm>
            <a:off x="595313" y="2779713"/>
            <a:ext cx="12409487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s-AR" altLang="es-AR" sz="270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Programa de becas del gobierno de EE.UU., Departamento de Estado, Secretaría de Asuntos Educativos y Culturales (</a:t>
            </a:r>
            <a:r>
              <a:rPr lang="es-AR" altLang="es-AR" sz="2700" i="1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US Department of State, Bureau of Educational and Cultural Affairs</a:t>
            </a:r>
            <a:r>
              <a:rPr lang="es-AR" altLang="es-AR" sz="270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s-AR" altLang="es-AR" sz="270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AR" altLang="es-AR" sz="270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Fundador Senador William Fulbright (1946)</a:t>
            </a:r>
          </a:p>
          <a:p>
            <a:pPr eaLnBrk="1" hangingPunct="1">
              <a:lnSpc>
                <a:spcPct val="90000"/>
              </a:lnSpc>
            </a:pPr>
            <a:endParaRPr lang="es-AR" altLang="es-AR" sz="270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s-AR" sz="270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Misión: </a:t>
            </a:r>
            <a:r>
              <a:rPr lang="en-US" altLang="es-AR" sz="2700" i="1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“promotion of international good will through the exchange of students in the fields of education, culture and science.</a:t>
            </a:r>
            <a:r>
              <a:rPr lang="en-US" altLang="es-AR" sz="270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” Senador Fulbright</a:t>
            </a:r>
          </a:p>
          <a:p>
            <a:pPr eaLnBrk="1" hangingPunct="1">
              <a:lnSpc>
                <a:spcPct val="90000"/>
              </a:lnSpc>
            </a:pPr>
            <a:endParaRPr lang="en-US" altLang="es-AR" sz="270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AR" altLang="es-AR" sz="270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Promover un mayor entendimiento entre los países del mundo a través de intercambios de estudiantes en las áreas de Educación, Cultura y Ciencias</a:t>
            </a:r>
          </a:p>
          <a:p>
            <a:pPr eaLnBrk="1" hangingPunct="1">
              <a:lnSpc>
                <a:spcPct val="90000"/>
              </a:lnSpc>
            </a:pPr>
            <a:endParaRPr lang="es-AR" altLang="es-AR" sz="270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>
              <a:lnSpc>
                <a:spcPct val="90000"/>
              </a:lnSpc>
            </a:pPr>
            <a:endParaRPr lang="es-AR" altLang="es-AR" sz="270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67" y="350837"/>
            <a:ext cx="4160058" cy="18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7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1703050" cy="1625600"/>
          </a:xfrm>
        </p:spPr>
        <p:txBody>
          <a:bodyPr/>
          <a:lstStyle/>
          <a:p>
            <a:pPr eaLnBrk="1" hangingPunct="1"/>
            <a:r>
              <a:rPr lang="es-AR" altLang="es-AR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El Programa Fulbright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4294967295"/>
          </p:nvPr>
        </p:nvSpPr>
        <p:spPr bwMode="auto">
          <a:xfrm>
            <a:off x="0" y="2276475"/>
            <a:ext cx="11703050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Actualmente participan 160 países </a:t>
            </a:r>
          </a:p>
          <a:p>
            <a:pPr eaLnBrk="1" hangingPunct="1"/>
            <a:endParaRPr lang="es-AR" altLang="es-AR" sz="27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Aproximadamente 8.000 becas por año</a:t>
            </a:r>
          </a:p>
          <a:p>
            <a:pPr eaLnBrk="1" hangingPunct="1"/>
            <a:endParaRPr lang="es-AR" altLang="es-AR" sz="27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Presupuesto anual determinado por el Congreso</a:t>
            </a:r>
          </a:p>
          <a:p>
            <a:pPr eaLnBrk="1" hangingPunct="1"/>
            <a:endParaRPr lang="es-AR" altLang="es-AR" sz="27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Miembros del Comité Directivo nominados por el Presidente de EE.UU.</a:t>
            </a:r>
          </a:p>
          <a:p>
            <a:pPr eaLnBrk="1" hangingPunct="1"/>
            <a:endParaRPr lang="es-AR" altLang="es-AR" sz="27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En total 330.000  becarios - estudiantes, profesores, docentes, investigadores,  profesionales - alrededor del mundo</a:t>
            </a:r>
          </a:p>
          <a:p>
            <a:pPr eaLnBrk="1" hangingPunct="1"/>
            <a:endParaRPr lang="es-AR" altLang="es-AR" sz="27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+53 Premios Nobel de 13 países</a:t>
            </a:r>
          </a:p>
          <a:p>
            <a:pPr eaLnBrk="1" hangingPunct="1"/>
            <a:endParaRPr lang="es-AR" altLang="es-AR" sz="27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67" y="350837"/>
            <a:ext cx="4160058" cy="18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016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1703050" cy="1625600"/>
          </a:xfrm>
        </p:spPr>
        <p:txBody>
          <a:bodyPr/>
          <a:lstStyle/>
          <a:p>
            <a:pPr eaLnBrk="1" hangingPunct="1"/>
            <a:r>
              <a:rPr lang="es-AR" altLang="es-AR" sz="3600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La Comisión Fulbright Argentina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4294967295"/>
          </p:nvPr>
        </p:nvSpPr>
        <p:spPr bwMode="auto">
          <a:xfrm>
            <a:off x="0" y="2276475"/>
            <a:ext cx="11703050" cy="6435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Comisión </a:t>
            </a:r>
            <a:r>
              <a:rPr lang="es-AR" altLang="es-AR" sz="2700" dirty="0" err="1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Fulbright</a:t>
            </a:r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Argentina creada en 1956</a:t>
            </a:r>
          </a:p>
          <a:p>
            <a:pPr eaLnBrk="1" hangingPunct="1"/>
            <a:endParaRPr lang="es-AR" altLang="es-AR" sz="8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Aprox. 200 becas cada año</a:t>
            </a:r>
          </a:p>
          <a:p>
            <a:pPr eaLnBrk="1" hangingPunct="1"/>
            <a:endParaRPr lang="es-AR" altLang="es-AR" sz="8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Más de 8.000 becas en total</a:t>
            </a:r>
          </a:p>
          <a:p>
            <a:pPr eaLnBrk="1" hangingPunct="1"/>
            <a:endParaRPr lang="es-AR" altLang="es-AR" sz="8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Becarios de EE.UU.: proyectos de investigación,  enseñanza de inglés, profesores especialistas</a:t>
            </a:r>
          </a:p>
          <a:p>
            <a:pPr eaLnBrk="1" hangingPunct="1"/>
            <a:endParaRPr lang="es-AR" altLang="es-AR" sz="8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Convenios con Ministerio de Educación de la Nación, CONICET, Consejo de la Magistratura CABA, Gobierno de San Juan, Fundación Bunge y </a:t>
            </a:r>
            <a:r>
              <a:rPr lang="es-AR" altLang="es-AR" sz="2700" dirty="0" err="1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Born</a:t>
            </a:r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, etc.</a:t>
            </a:r>
          </a:p>
          <a:p>
            <a:pPr eaLnBrk="1" hangingPunct="1"/>
            <a:endParaRPr lang="es-AR" altLang="es-AR" sz="8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r>
              <a:rPr lang="es-AR" altLang="es-AR" sz="2700" dirty="0" smtClean="0">
                <a:solidFill>
                  <a:srgbClr val="083763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Sede única en CABA.</a:t>
            </a:r>
          </a:p>
          <a:p>
            <a:pPr eaLnBrk="1" hangingPunct="1"/>
            <a:endParaRPr lang="es-AR" altLang="es-AR" sz="27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  <a:p>
            <a:pPr eaLnBrk="1" hangingPunct="1"/>
            <a:endParaRPr lang="es-AR" altLang="es-AR" sz="2700" dirty="0" smtClean="0">
              <a:solidFill>
                <a:srgbClr val="083763"/>
              </a:solidFill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867" y="350837"/>
            <a:ext cx="4160058" cy="181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678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30"/>
          <p:cNvSpPr>
            <a:spLocks noChangeArrowheads="1"/>
          </p:cNvSpPr>
          <p:nvPr/>
        </p:nvSpPr>
        <p:spPr bwMode="auto">
          <a:xfrm>
            <a:off x="884238" y="1227138"/>
            <a:ext cx="9345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1pPr>
            <a:lvl2pPr marL="742950" indent="-28575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2pPr>
            <a:lvl3pPr marL="11430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3pPr>
            <a:lvl4pPr marL="16002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4pPr>
            <a:lvl5pPr marL="20574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9pPr>
          </a:lstStyle>
          <a:p>
            <a:pPr eaLnBrk="1" hangingPunct="1"/>
            <a:endParaRPr lang="es-AR" altLang="es-AR" sz="2400" b="0">
              <a:solidFill>
                <a:srgbClr val="888B8D"/>
              </a:solidFill>
              <a:latin typeface="Gotham Narrow Book"/>
              <a:ea typeface="Gotham Narrow Book"/>
              <a:cs typeface="Gotham Narrow Book"/>
              <a:sym typeface="Gotham Narrow Book"/>
            </a:endParaRPr>
          </a:p>
        </p:txBody>
      </p:sp>
      <p:sp>
        <p:nvSpPr>
          <p:cNvPr id="30723" name="4 Rectángulo"/>
          <p:cNvSpPr>
            <a:spLocks noChangeArrowheads="1"/>
          </p:cNvSpPr>
          <p:nvPr/>
        </p:nvSpPr>
        <p:spPr bwMode="auto">
          <a:xfrm>
            <a:off x="-3221038" y="3328988"/>
            <a:ext cx="961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1pPr>
            <a:lvl2pPr marL="742950" indent="-28575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2pPr>
            <a:lvl3pPr marL="11430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3pPr>
            <a:lvl4pPr marL="16002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4pPr>
            <a:lvl5pPr marL="20574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9pPr>
          </a:lstStyle>
          <a:p>
            <a:pPr eaLnBrk="1" hangingPunct="1"/>
            <a:endParaRPr lang="es-AR" altLang="es-AR" sz="3200" b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30724" name="Title 4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eaLnBrk="1" hangingPunct="1"/>
            <a:r>
              <a:rPr lang="en-US" altLang="es-AR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Programa Fulbright Argentina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6626225" cy="64357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AR" dirty="0" smtClean="0">
                <a:sym typeface="Calibri"/>
              </a:rPr>
              <a:t>Becas para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Estudiantes universitarios 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Graduados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Investigadores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Profesores universitarios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Profesores de inglés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Directores de escuelas 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ym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7277100" y="2276475"/>
            <a:ext cx="5076825" cy="5207000"/>
          </a:xfrm>
        </p:spPr>
        <p:txBody>
          <a:bodyPr/>
          <a:lstStyle/>
          <a:p>
            <a:pPr marL="471487" indent="-471487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AR" dirty="0" smtClean="0">
                <a:sym typeface="Calibri"/>
              </a:rPr>
              <a:t>Becas para hacer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Maestrías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Doctorados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Proyectos de Investigación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Seminarios</a:t>
            </a:r>
          </a:p>
          <a:p>
            <a:pPr marL="906234" lvl="1" indent="-449034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s-AR" dirty="0" smtClean="0">
                <a:sym typeface="Calibri"/>
              </a:rPr>
              <a:t> Intercambios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ym typeface="Calibri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953" y="391276"/>
            <a:ext cx="3124972" cy="136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768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 idx="4294967295"/>
          </p:nvPr>
        </p:nvSpPr>
        <p:spPr>
          <a:xfrm>
            <a:off x="77134" y="129376"/>
            <a:ext cx="11703050" cy="1625600"/>
          </a:xfrm>
        </p:spPr>
        <p:txBody>
          <a:bodyPr/>
          <a:lstStyle/>
          <a:p>
            <a:pPr eaLnBrk="1" hangingPunct="1"/>
            <a:r>
              <a:rPr lang="es-AR" altLang="es-AR" sz="4000" b="0" dirty="0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Becas para Posgrados e investigación en Derecho</a:t>
            </a:r>
          </a:p>
        </p:txBody>
      </p:sp>
      <p:graphicFrame>
        <p:nvGraphicFramePr>
          <p:cNvPr id="77919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080713"/>
              </p:ext>
            </p:extLst>
          </p:nvPr>
        </p:nvGraphicFramePr>
        <p:xfrm>
          <a:off x="354563" y="2291177"/>
          <a:ext cx="12297747" cy="542287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3700206"/>
                <a:gridCol w="3059565"/>
                <a:gridCol w="4123191"/>
                <a:gridCol w="1414785"/>
              </a:tblGrid>
              <a:tr h="456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tham Narrow Book"/>
                          <a:ea typeface="ＭＳ Ｐゴシック"/>
                          <a:cs typeface="Gotham Narrow Book"/>
                        </a:rPr>
                        <a:t>Beca</a:t>
                      </a:r>
                    </a:p>
                  </a:txBody>
                  <a:tcPr marL="8658" marR="8658" marT="8658" marB="0" anchor="ctr" horzOverflow="overflow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otham Narrow Book"/>
                          <a:cs typeface="Gotham Narrow Book"/>
                        </a:rPr>
                        <a:t>Destinatario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otham Narrow Book"/>
                          <a:cs typeface="Gotham Narrow Book"/>
                        </a:rPr>
                        <a:t>Áreas de estudio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otham Narrow Book"/>
                          <a:cs typeface="Gotham Narrow Book"/>
                        </a:rPr>
                        <a:t>Plazo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9162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Master &amp; 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Doctorado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Fulbrigh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 Core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Graduados en todo el país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Todas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(excepto medicina, psicología, traducción, artes, MBA)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  <a:sym typeface="Gotham Narrow Book"/>
                        </a:rPr>
                        <a:t>feb-abr</a:t>
                      </a: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43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Master &amp; Doctorado MINED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Graduados de todo el país 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68907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8658" marR="8658" marT="865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/>
                        <a:cs typeface="ＭＳ Ｐゴシック"/>
                      </a:endParaRPr>
                    </a:p>
                  </a:txBody>
                  <a:tcPr marL="6088" marR="6088" marT="6088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  <a:sym typeface="Gotham Narrow Book"/>
                        </a:rPr>
                        <a:t>abr-mayo</a:t>
                      </a: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839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Ministerio de Educación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Docente/investigador universidad gestión estatal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Todas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(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  <a:sym typeface="Gotham Narrow Book"/>
                        </a:rPr>
                        <a:t>con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 ciertas áreas prioritarias)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  <a:sym typeface="Gotham Narrow Book"/>
                        </a:rPr>
                        <a:t>mayo-jun</a:t>
                      </a: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839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José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Siderman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Abogados en todo el país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LLM Derechos Humanos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Southwestern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University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 - Los </a:t>
                      </a: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Angeles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  <a:sym typeface="Gotham Narrow Book"/>
                        </a:rPr>
                        <a:t>jun-jul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+mn-ea"/>
                        <a:cs typeface="Gotham Narrow Book"/>
                        <a:sym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8907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Consejo de la Magistratura CABA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Abogados del  CM CABA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cs typeface="Gotham Narrow Book"/>
                        </a:rPr>
                        <a:t>Master en Derecho LLM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  <a:sym typeface="Gotham Narrow Book"/>
                        </a:rPr>
                        <a:t>mar-mayo</a:t>
                      </a: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8397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</a:rPr>
                        <a:t>Friends of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</a:rPr>
                        <a:t>Fulbright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</a:rPr>
                        <a:t> Consejo de la Magistratura CABA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otham Narrow Book"/>
                        <a:ea typeface="ＭＳ Ｐゴシック"/>
                        <a:cs typeface="Gotham Narrow Book"/>
                      </a:endParaRP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ＭＳ Ｐゴシック"/>
                          <a:cs typeface="Gotham Narrow Book"/>
                        </a:rPr>
                        <a:t>Estudiantes de Derecho CABA</a:t>
                      </a: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ＭＳ Ｐゴシック"/>
                          <a:cs typeface="Gotham Narrow Book"/>
                        </a:rPr>
                        <a:t>Estadías 6 semanas</a:t>
                      </a: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  <a:sym typeface="Gotham Narrow Book"/>
                        </a:rPr>
                        <a:t>feb</a:t>
                      </a: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Gotham Narrow Book"/>
                          <a:ea typeface="+mn-ea"/>
                          <a:cs typeface="Gotham Narrow Book"/>
                          <a:sym typeface="Gotham Narrow Book"/>
                        </a:rPr>
                        <a:t>-mar</a:t>
                      </a:r>
                    </a:p>
                  </a:txBody>
                  <a:tcPr marL="8658" marR="8658" marT="8658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9" y="883484"/>
            <a:ext cx="3218075" cy="140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167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-180398" y="88265"/>
            <a:ext cx="11703050" cy="1625600"/>
          </a:xfrm>
        </p:spPr>
        <p:txBody>
          <a:bodyPr/>
          <a:lstStyle/>
          <a:p>
            <a:pPr eaLnBrk="1" hangingPunct="1"/>
            <a:r>
              <a:rPr lang="es-AR" altLang="es-AR" sz="4800" b="0" dirty="0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  <a:sym typeface="Calibri" pitchFamily="34" charset="0"/>
              </a:rPr>
              <a:t>Requisitos Generales</a:t>
            </a:r>
          </a:p>
        </p:txBody>
      </p:sp>
      <p:sp>
        <p:nvSpPr>
          <p:cNvPr id="53250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</p:spPr>
        <p:txBody>
          <a:bodyPr/>
          <a:lstStyle/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700" dirty="0" smtClean="0">
                <a:latin typeface="Gotham Narrow Medium"/>
                <a:cs typeface="Gotham Narrow Medium"/>
                <a:sym typeface="Calibri"/>
              </a:rPr>
              <a:t>Ciudadanía Argentina (ciudadano argentino nativo o naturalizado y residente en el país al momento de la convocatoria) </a:t>
            </a:r>
            <a:r>
              <a:rPr lang="es-AR" sz="2700" dirty="0" smtClean="0">
                <a:solidFill>
                  <a:srgbClr val="FF0000"/>
                </a:solidFill>
                <a:latin typeface="Gotham Narrow Medium"/>
                <a:cs typeface="Gotham Narrow Medium"/>
                <a:sym typeface="Calibri"/>
              </a:rPr>
              <a:t>***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700" dirty="0" smtClean="0">
                <a:latin typeface="Gotham Narrow Medium"/>
                <a:cs typeface="Gotham Narrow Medium"/>
                <a:sym typeface="Calibri"/>
              </a:rPr>
              <a:t>Título universitario o terciario (mínimo 4 años)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700" dirty="0" smtClean="0">
                <a:latin typeface="Gotham Narrow Medium"/>
                <a:cs typeface="Gotham Narrow Medium"/>
                <a:sym typeface="Calibri"/>
              </a:rPr>
              <a:t>Mérito académico (promedio mínimo 7/10)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700" dirty="0" smtClean="0">
                <a:latin typeface="Gotham Narrow Medium"/>
                <a:cs typeface="Gotham Narrow Medium"/>
                <a:sym typeface="Calibri"/>
              </a:rPr>
              <a:t>Excelente dominio del idioma inglés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AR" sz="800" dirty="0" smtClean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700" dirty="0" smtClean="0">
                <a:latin typeface="Gotham Narrow Medium"/>
                <a:cs typeface="Gotham Narrow Medium"/>
                <a:sym typeface="Calibri"/>
              </a:rPr>
              <a:t>Pertinencia del área profesional del solicitante con las áreas temáticas prioritarias de la beca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700" dirty="0" smtClean="0">
                <a:latin typeface="Gotham Narrow Medium"/>
                <a:cs typeface="Gotham Narrow Medium"/>
                <a:sym typeface="Calibri"/>
              </a:rPr>
              <a:t>Experiencia profesional/laboral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700" dirty="0" smtClean="0">
                <a:latin typeface="Gotham Narrow Medium"/>
                <a:cs typeface="Gotham Narrow Medium"/>
                <a:sym typeface="Calibri"/>
              </a:rPr>
              <a:t>Compromiso de volver al país al término de los estudios, según lo exige la visa J-1 que se otorga a todos los becarios </a:t>
            </a:r>
            <a:r>
              <a:rPr lang="es-AR" sz="2700" dirty="0" err="1" smtClean="0">
                <a:latin typeface="Gotham Narrow Medium"/>
                <a:cs typeface="Gotham Narrow Medium"/>
                <a:sym typeface="Calibri"/>
              </a:rPr>
              <a:t>Fulbright</a:t>
            </a:r>
            <a:endParaRPr lang="es-AR" sz="2700" dirty="0" smtClean="0">
              <a:latin typeface="Gotham Narrow Medium"/>
              <a:cs typeface="Gotham Narrow Medium"/>
              <a:sym typeface="Calibri"/>
            </a:endParaRP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91" y="154940"/>
            <a:ext cx="356380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97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-413154" y="275431"/>
            <a:ext cx="11703050" cy="1625600"/>
          </a:xfrm>
        </p:spPr>
        <p:txBody>
          <a:bodyPr/>
          <a:lstStyle/>
          <a:p>
            <a:pPr eaLnBrk="1" hangingPunct="1"/>
            <a:r>
              <a:rPr lang="es-AR" altLang="es-AR" sz="4800" b="0" dirty="0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</a:rPr>
              <a:t>Beneficios de becas </a:t>
            </a:r>
            <a:r>
              <a:rPr lang="es-AR" altLang="es-AR" sz="4800" b="0" dirty="0" err="1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</a:rPr>
              <a:t>Fulbright</a:t>
            </a:r>
            <a:endParaRPr lang="es-AR" altLang="es-AR" sz="4800" b="0" dirty="0">
              <a:solidFill>
                <a:schemeClr val="accent1">
                  <a:lumMod val="50000"/>
                </a:schemeClr>
              </a:solidFill>
              <a:latin typeface="Gotham Narrow Medium"/>
              <a:ea typeface="Calibri"/>
              <a:cs typeface="Gotham Narrow Medium"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82600" y="2668588"/>
            <a:ext cx="11703858" cy="5295005"/>
          </a:xfrm>
        </p:spPr>
        <p:txBody>
          <a:bodyPr>
            <a:noAutofit/>
          </a:bodyPr>
          <a:lstStyle/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800" dirty="0">
                <a:latin typeface="Gotham Narrow Medium"/>
                <a:cs typeface="Gotham Narrow Medium"/>
                <a:sym typeface="Calibri"/>
              </a:rPr>
              <a:t>Pasaje aé</a:t>
            </a:r>
            <a:r>
              <a:rPr lang="es-AR" altLang="ja-JP" sz="2800" dirty="0">
                <a:latin typeface="Gotham Narrow Medium"/>
                <a:cs typeface="Gotham Narrow Medium"/>
                <a:sym typeface="Calibri"/>
              </a:rPr>
              <a:t>r</a:t>
            </a:r>
            <a:r>
              <a:rPr lang="es-AR" sz="2800" dirty="0">
                <a:latin typeface="Gotham Narrow Medium"/>
                <a:cs typeface="Gotham Narrow Medium"/>
                <a:sym typeface="Calibri"/>
              </a:rPr>
              <a:t>eo ida/vuelta a la ciudad de destino en EE.UU.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AR" sz="2800" dirty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800" dirty="0">
                <a:latin typeface="Gotham Narrow Medium"/>
                <a:cs typeface="Gotham Narrow Medium"/>
                <a:sym typeface="Calibri"/>
              </a:rPr>
              <a:t>Estipendio mensual para alojamiento y manutención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AR" sz="2800" dirty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800" dirty="0">
                <a:latin typeface="Gotham Narrow Medium"/>
                <a:cs typeface="Gotham Narrow Medium"/>
                <a:sym typeface="Calibri"/>
              </a:rPr>
              <a:t>Seguro de salud durante todo el periodo de la beca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AR" sz="2800" dirty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800" dirty="0">
                <a:latin typeface="Gotham Narrow Medium"/>
                <a:cs typeface="Gotham Narrow Medium"/>
                <a:sym typeface="Calibri"/>
              </a:rPr>
              <a:t>Gestión de la Visa J-1 para el becario, J-2 para los dependientes</a:t>
            </a: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AR" sz="2800" dirty="0">
              <a:latin typeface="Gotham Narrow Medium"/>
              <a:cs typeface="Gotham Narrow Medium"/>
              <a:sym typeface="Calibri"/>
            </a:endParaRPr>
          </a:p>
          <a:p>
            <a:pPr marL="471487" indent="-471487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AR" sz="2800" dirty="0">
                <a:latin typeface="Gotham Narrow Medium"/>
                <a:cs typeface="Gotham Narrow Medium"/>
                <a:sym typeface="Calibri"/>
              </a:rPr>
              <a:t>Asesoramiento y asistencia durante todo el proceso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68" y="407149"/>
            <a:ext cx="3112655" cy="13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8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1703050" cy="1625600"/>
          </a:xfrm>
        </p:spPr>
        <p:txBody>
          <a:bodyPr/>
          <a:lstStyle/>
          <a:p>
            <a:pPr eaLnBrk="1" hangingPunct="1"/>
            <a:r>
              <a:rPr lang="es-AR" altLang="es-AR" smtClean="0"/>
              <a:t>Agenda</a:t>
            </a:r>
            <a:endParaRPr lang="en-US" altLang="es-AR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2016125"/>
            <a:ext cx="12028488" cy="6437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AR" altLang="es-AR" dirty="0" smtClean="0">
                <a:solidFill>
                  <a:srgbClr val="083763"/>
                </a:solidFill>
                <a:ea typeface="Gotham Narrow Bold"/>
              </a:rPr>
              <a:t> Quiénes somos</a:t>
            </a:r>
          </a:p>
          <a:p>
            <a:pPr eaLnBrk="1" hangingPunct="1"/>
            <a:r>
              <a:rPr lang="es-AR" altLang="es-AR" dirty="0" smtClean="0">
                <a:solidFill>
                  <a:srgbClr val="083763"/>
                </a:solidFill>
                <a:ea typeface="Gotham Narrow Bold"/>
              </a:rPr>
              <a:t> Sistema universitario de EE.UU.</a:t>
            </a:r>
          </a:p>
          <a:p>
            <a:pPr eaLnBrk="1" hangingPunct="1"/>
            <a:r>
              <a:rPr lang="es-AR" altLang="es-AR" dirty="0" smtClean="0">
                <a:solidFill>
                  <a:srgbClr val="083763"/>
                </a:solidFill>
                <a:ea typeface="Gotham Narrow Bold"/>
              </a:rPr>
              <a:t> Becas </a:t>
            </a:r>
            <a:r>
              <a:rPr lang="es-AR" altLang="es-AR" dirty="0" err="1" smtClean="0">
                <a:solidFill>
                  <a:srgbClr val="083763"/>
                </a:solidFill>
                <a:ea typeface="Gotham Narrow Bold"/>
              </a:rPr>
              <a:t>Fulbright</a:t>
            </a:r>
            <a:r>
              <a:rPr lang="es-AR" altLang="es-AR" dirty="0" smtClean="0">
                <a:solidFill>
                  <a:srgbClr val="083763"/>
                </a:solidFill>
                <a:ea typeface="Gotham Narrow Bold"/>
              </a:rPr>
              <a:t> </a:t>
            </a:r>
            <a:endParaRPr lang="es-AR" altLang="es-AR" dirty="0" smtClean="0">
              <a:solidFill>
                <a:srgbClr val="083763"/>
              </a:solidFill>
              <a:ea typeface="Gotham Narrow Bold"/>
            </a:endParaRPr>
          </a:p>
          <a:p>
            <a:pPr eaLnBrk="1" hangingPunct="1"/>
            <a:r>
              <a:rPr lang="es-AR" altLang="es-AR" dirty="0" smtClean="0">
                <a:solidFill>
                  <a:srgbClr val="083763"/>
                </a:solidFill>
                <a:ea typeface="Gotham Narrow Bold"/>
              </a:rPr>
              <a:t>Proceso </a:t>
            </a:r>
            <a:r>
              <a:rPr lang="es-AR" altLang="es-AR" dirty="0" smtClean="0">
                <a:solidFill>
                  <a:srgbClr val="083763"/>
                </a:solidFill>
                <a:ea typeface="Gotham Narrow Bold"/>
              </a:rPr>
              <a:t>de </a:t>
            </a:r>
            <a:r>
              <a:rPr lang="es-AR" altLang="es-AR" dirty="0" err="1" smtClean="0">
                <a:solidFill>
                  <a:srgbClr val="083763"/>
                </a:solidFill>
                <a:ea typeface="Gotham Narrow Bold"/>
              </a:rPr>
              <a:t>postulaci</a:t>
            </a:r>
            <a:r>
              <a:rPr lang="en-US" altLang="es-AR" dirty="0" err="1" smtClean="0">
                <a:solidFill>
                  <a:srgbClr val="083763"/>
                </a:solidFill>
                <a:ea typeface="Gotham Narrow Bold"/>
              </a:rPr>
              <a:t>ón</a:t>
            </a:r>
            <a:endParaRPr lang="es-AR" altLang="es-AR" dirty="0" smtClean="0">
              <a:solidFill>
                <a:srgbClr val="083763"/>
              </a:solidFill>
              <a:ea typeface="Gotham Narrow Bold"/>
            </a:endParaRPr>
          </a:p>
          <a:p>
            <a:pPr eaLnBrk="1" hangingPunct="1"/>
            <a:r>
              <a:rPr lang="es-AR" altLang="es-AR" dirty="0" smtClean="0">
                <a:solidFill>
                  <a:srgbClr val="083763"/>
                </a:solidFill>
                <a:ea typeface="Gotham Narrow Bold"/>
              </a:rPr>
              <a:t> Preguntas</a:t>
            </a:r>
          </a:p>
        </p:txBody>
      </p:sp>
      <p:pic>
        <p:nvPicPr>
          <p:cNvPr id="12292" name="4 Imagen" descr="EdUSA logo 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08675"/>
            <a:ext cx="38274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5 Imagen" descr="fulbright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6302375"/>
            <a:ext cx="34385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6 Imagen" descr="Embassy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5418138"/>
            <a:ext cx="3578225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92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ts val="700"/>
              </a:spcBef>
              <a:buSzPct val="100000"/>
            </a:pPr>
            <a:r>
              <a:rPr lang="es-AR" altLang="es-AR" sz="4800" b="0" dirty="0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  <a:sym typeface="Calibri" pitchFamily="34" charset="0"/>
              </a:rPr>
              <a:t>Cómo postularse a las becas </a:t>
            </a:r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 bwMode="auto">
          <a:xfrm>
            <a:off x="411163" y="2276475"/>
            <a:ext cx="11942762" cy="5881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s-AR" altLang="es-AR" sz="2800" dirty="0">
                <a:latin typeface="Gotham Narrow Medium"/>
                <a:cs typeface="Gotham Narrow Medium"/>
              </a:rPr>
              <a:t>Una convocatoria anual para todas las becas</a:t>
            </a:r>
          </a:p>
          <a:p>
            <a:pPr eaLnBrk="1" hangingPunct="1">
              <a:lnSpc>
                <a:spcPct val="80000"/>
              </a:lnSpc>
            </a:pPr>
            <a:r>
              <a:rPr lang="es-AR" altLang="es-AR" sz="2800" dirty="0">
                <a:latin typeface="Gotham Narrow Medium"/>
                <a:cs typeface="Gotham Narrow Medium"/>
              </a:rPr>
              <a:t>Se anuncia en </a:t>
            </a:r>
            <a:r>
              <a:rPr lang="es-AR" altLang="es-AR" sz="2800" dirty="0">
                <a:latin typeface="Gotham Narrow Medium"/>
                <a:cs typeface="Gotham Narrow Medium"/>
                <a:hlinkClick r:id="rId3"/>
              </a:rPr>
              <a:t>www.fulbright.edu.ar</a:t>
            </a:r>
            <a:r>
              <a:rPr lang="es-AR" altLang="es-AR" sz="2800" dirty="0">
                <a:latin typeface="Gotham Narrow Medium"/>
                <a:cs typeface="Gotham Narrow Medium"/>
              </a:rPr>
              <a:t>  y  redes sociales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Fulbright</a:t>
            </a:r>
            <a:r>
              <a:rPr lang="es-AR" altLang="es-AR" sz="2800" dirty="0">
                <a:latin typeface="Gotham Narrow Medium"/>
                <a:cs typeface="Gotham Narrow Medium"/>
              </a:rPr>
              <a:t>,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EducationUSA</a:t>
            </a:r>
            <a:r>
              <a:rPr lang="es-AR" altLang="es-AR" sz="2800" dirty="0">
                <a:latin typeface="Gotham Narrow Medium"/>
                <a:cs typeface="Gotham Narrow Medium"/>
              </a:rPr>
              <a:t>, Embajada de EE.UU.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s-AR" altLang="es-AR" sz="2800" dirty="0">
              <a:latin typeface="Gotham Narrow Medium"/>
              <a:cs typeface="Gotham Narrow Medium"/>
            </a:endParaRPr>
          </a:p>
          <a:p>
            <a:pPr eaLnBrk="1" hangingPunct="1">
              <a:lnSpc>
                <a:spcPct val="80000"/>
              </a:lnSpc>
            </a:pPr>
            <a:r>
              <a:rPr lang="es-AR" altLang="es-AR" sz="2800" dirty="0">
                <a:latin typeface="Gotham Narrow Medium"/>
                <a:cs typeface="Gotham Narrow Medium"/>
              </a:rPr>
              <a:t>Solicitudes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diponibles</a:t>
            </a:r>
            <a:r>
              <a:rPr lang="es-AR" altLang="es-AR" sz="2800" dirty="0">
                <a:latin typeface="Gotham Narrow Medium"/>
                <a:cs typeface="Gotham Narrow Medium"/>
              </a:rPr>
              <a:t> en la página de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Fulbright</a:t>
            </a:r>
            <a:r>
              <a:rPr lang="es-AR" altLang="es-AR" sz="2800" dirty="0">
                <a:latin typeface="Gotham Narrow Medium"/>
                <a:cs typeface="Gotham Narrow Medium"/>
              </a:rPr>
              <a:t> y las instituciones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co</a:t>
            </a:r>
            <a:r>
              <a:rPr lang="es-AR" altLang="es-AR" sz="2800" dirty="0">
                <a:latin typeface="Gotham Narrow Medium"/>
                <a:cs typeface="Gotham Narrow Medium"/>
              </a:rPr>
              <a:t>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patricinadores</a:t>
            </a:r>
            <a:endParaRPr lang="es-AR" altLang="es-AR" sz="2800" dirty="0">
              <a:latin typeface="Gotham Narrow Medium"/>
              <a:cs typeface="Gotham Narrow Medium"/>
            </a:endParaRPr>
          </a:p>
          <a:p>
            <a:pPr eaLnBrk="1" hangingPunct="1">
              <a:lnSpc>
                <a:spcPct val="80000"/>
              </a:lnSpc>
            </a:pPr>
            <a:r>
              <a:rPr lang="es-AR" altLang="es-AR" sz="2800" dirty="0">
                <a:latin typeface="Gotham Narrow Medium"/>
                <a:cs typeface="Gotham Narrow Medium"/>
              </a:rPr>
              <a:t>Se puede aplicar a más de una beca si cumplís con los requisitos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s-AR" altLang="es-AR" sz="2800" dirty="0">
              <a:latin typeface="Gotham Narrow Medium"/>
              <a:cs typeface="Gotham Narrow Medium"/>
            </a:endParaRPr>
          </a:p>
          <a:p>
            <a:pPr eaLnBrk="1" hangingPunct="1">
              <a:lnSpc>
                <a:spcPct val="80000"/>
              </a:lnSpc>
            </a:pPr>
            <a:r>
              <a:rPr lang="es-AR" altLang="es-AR" sz="2800" dirty="0">
                <a:latin typeface="Gotham Narrow Medium"/>
                <a:cs typeface="Gotham Narrow Medium"/>
              </a:rPr>
              <a:t>No es requisito haber entrado en una universidad para postularse a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Fulbright</a:t>
            </a:r>
            <a:endParaRPr lang="es-AR" altLang="es-AR" sz="2800" dirty="0">
              <a:latin typeface="Gotham Narrow Medium"/>
              <a:cs typeface="Gotham Narrow Medium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s-AR" altLang="es-AR" sz="2800" dirty="0">
              <a:latin typeface="Gotham Narrow Medium"/>
              <a:cs typeface="Gotham Narrow Medium"/>
            </a:endParaRPr>
          </a:p>
          <a:p>
            <a:pPr eaLnBrk="1" hangingPunct="1">
              <a:lnSpc>
                <a:spcPct val="80000"/>
              </a:lnSpc>
            </a:pPr>
            <a:r>
              <a:rPr lang="es-AR" altLang="es-AR" sz="2800" dirty="0">
                <a:latin typeface="Gotham Narrow Medium"/>
                <a:cs typeface="Gotham Narrow Medium"/>
              </a:rPr>
              <a:t>Primero aplicas a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Fulbright</a:t>
            </a:r>
            <a:r>
              <a:rPr lang="es-AR" altLang="es-AR" sz="2800" dirty="0">
                <a:latin typeface="Gotham Narrow Medium"/>
                <a:cs typeface="Gotham Narrow Medium"/>
              </a:rPr>
              <a:t> y como becario postulas a las universidades a través de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Fulbright</a:t>
            </a:r>
            <a:endParaRPr lang="es-AR" altLang="es-AR" sz="2800" dirty="0">
              <a:latin typeface="Gotham Narrow Medium"/>
              <a:cs typeface="Gotham Narrow Medium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s-AR" altLang="es-AR" sz="2800" dirty="0">
              <a:latin typeface="Gotham Narrow Medium"/>
              <a:cs typeface="Gotham Narrow Medium"/>
            </a:endParaRPr>
          </a:p>
          <a:p>
            <a:pPr eaLnBrk="1" hangingPunct="1">
              <a:lnSpc>
                <a:spcPct val="80000"/>
              </a:lnSpc>
            </a:pPr>
            <a:r>
              <a:rPr lang="es-AR" altLang="es-AR" sz="2800" dirty="0">
                <a:latin typeface="Gotham Narrow Medium"/>
                <a:cs typeface="Gotham Narrow Medium"/>
              </a:rPr>
              <a:t>Se puede postularse más de una vez a las becas si no </a:t>
            </a:r>
            <a:r>
              <a:rPr lang="es-AR" altLang="es-AR" sz="2800" dirty="0" err="1">
                <a:latin typeface="Gotham Narrow Medium"/>
                <a:cs typeface="Gotham Narrow Medium"/>
              </a:rPr>
              <a:t>quedás</a:t>
            </a:r>
            <a:r>
              <a:rPr lang="es-AR" altLang="es-AR" sz="2800" dirty="0">
                <a:latin typeface="Gotham Narrow Medium"/>
                <a:cs typeface="Gotham Narrow Medium"/>
              </a:rPr>
              <a:t> seleccionado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658" y="390525"/>
            <a:ext cx="3596064" cy="15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218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eaLnBrk="1" hangingPunct="1"/>
            <a:r>
              <a:rPr lang="en-US" altLang="es-AR" sz="4800" b="0" dirty="0" err="1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</a:rPr>
              <a:t>Tipos</a:t>
            </a:r>
            <a:r>
              <a:rPr lang="en-US" altLang="es-AR" sz="4800" b="0" dirty="0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</a:rPr>
              <a:t> de </a:t>
            </a:r>
            <a:r>
              <a:rPr lang="en-US" altLang="es-AR" sz="4800" b="0" dirty="0" err="1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</a:rPr>
              <a:t>ayuda</a:t>
            </a:r>
            <a:r>
              <a:rPr lang="en-US" altLang="es-AR" sz="4800" b="0" dirty="0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</a:rPr>
              <a:t> </a:t>
            </a:r>
            <a:r>
              <a:rPr lang="en-US" altLang="es-AR" sz="4800" b="0" dirty="0" err="1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</a:rPr>
              <a:t>económica</a:t>
            </a:r>
            <a:endParaRPr lang="es-AR" altLang="es-AR" sz="4800" b="0" dirty="0">
              <a:solidFill>
                <a:schemeClr val="accent1">
                  <a:lumMod val="50000"/>
                </a:schemeClr>
              </a:solidFill>
              <a:latin typeface="Gotham Narrow Medium"/>
              <a:ea typeface="Calibri"/>
              <a:cs typeface="Gotham Narrow Medium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574549"/>
              </p:ext>
            </p:extLst>
          </p:nvPr>
        </p:nvGraphicFramePr>
        <p:xfrm>
          <a:off x="650875" y="2806247"/>
          <a:ext cx="11703050" cy="39663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51525"/>
                <a:gridCol w="5851525"/>
              </a:tblGrid>
              <a:tr h="566628">
                <a:tc>
                  <a:txBody>
                    <a:bodyPr/>
                    <a:lstStyle/>
                    <a:p>
                      <a:pPr algn="ctr"/>
                      <a:r>
                        <a:rPr lang="es-AR" sz="2400" b="0" i="0" dirty="0" err="1" smtClean="0">
                          <a:latin typeface="Gotham Narrow Bold"/>
                          <a:cs typeface="Gotham Narrow Bold"/>
                        </a:rPr>
                        <a:t>Other</a:t>
                      </a:r>
                      <a:r>
                        <a:rPr lang="es-AR" sz="2400" b="0" i="0" baseline="0" dirty="0" smtClean="0">
                          <a:latin typeface="Gotham Narrow Bold"/>
                          <a:cs typeface="Gotham Narrow Bold"/>
                        </a:rPr>
                        <a:t> </a:t>
                      </a:r>
                      <a:r>
                        <a:rPr lang="es-AR" sz="2400" b="0" i="0" baseline="0" dirty="0" err="1" smtClean="0">
                          <a:latin typeface="Gotham Narrow Bold"/>
                          <a:cs typeface="Gotham Narrow Bold"/>
                        </a:rPr>
                        <a:t>types</a:t>
                      </a:r>
                      <a:r>
                        <a:rPr lang="es-AR" sz="2400" b="0" i="0" baseline="0" dirty="0" smtClean="0">
                          <a:latin typeface="Gotham Narrow Bold"/>
                          <a:cs typeface="Gotham Narrow Bold"/>
                        </a:rPr>
                        <a:t> of </a:t>
                      </a:r>
                      <a:r>
                        <a:rPr lang="es-AR" sz="2400" b="0" i="0" baseline="0" dirty="0" err="1" smtClean="0">
                          <a:latin typeface="Gotham Narrow Bold"/>
                          <a:cs typeface="Gotham Narrow Bold"/>
                        </a:rPr>
                        <a:t>funding</a:t>
                      </a:r>
                      <a:endParaRPr lang="es-AR" sz="2400" b="0" i="0" dirty="0">
                        <a:latin typeface="Gotham Narrow Bold"/>
                        <a:cs typeface="Gotham Narrow 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latin typeface="Gotham Narrow Bold"/>
                          <a:cs typeface="Gotham Narrow Bold"/>
                        </a:rPr>
                        <a:t>Scholarships, fellowships</a:t>
                      </a:r>
                      <a:r>
                        <a:rPr lang="es-AR" sz="2400" b="0" i="0" dirty="0" smtClean="0">
                          <a:latin typeface="Gotham Narrow Bold"/>
                          <a:cs typeface="Gotham Narrow Bold"/>
                        </a:rPr>
                        <a:t>,</a:t>
                      </a:r>
                      <a:r>
                        <a:rPr lang="en-US" sz="2400" b="0" i="0" dirty="0" smtClean="0">
                          <a:latin typeface="Gotham Narrow Bold"/>
                          <a:cs typeface="Gotham Narrow Bold"/>
                        </a:rPr>
                        <a:t> grants</a:t>
                      </a:r>
                      <a:endParaRPr lang="es-AR" sz="2400" b="0" i="0" dirty="0">
                        <a:latin typeface="Gotham Narrow Bold"/>
                        <a:cs typeface="Gotham Narrow Bold"/>
                      </a:endParaRPr>
                    </a:p>
                  </a:txBody>
                  <a:tcPr/>
                </a:tc>
              </a:tr>
              <a:tr h="5666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Exención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de </a:t>
                      </a:r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matricula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Tuition waiver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</a:tr>
              <a:tr h="5666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Trabajos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en el campus 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O</a:t>
                      </a:r>
                      <a:r>
                        <a:rPr lang="en-US" sz="2400" b="1" baseline="0" dirty="0" smtClean="0">
                          <a:latin typeface="Gotham Narrow Medium"/>
                          <a:cs typeface="Gotham Narrow Medium"/>
                        </a:rPr>
                        <a:t>n-campus s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tudent jobs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</a:tr>
              <a:tr h="5666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Ayudante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de </a:t>
                      </a:r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investigación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Research assistant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</a:tr>
              <a:tr h="5666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Ayudante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de </a:t>
                      </a:r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cátedra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Teaching assistant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</a:tr>
              <a:tr h="5666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Préstamos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</a:t>
                      </a:r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estudiantiles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Student loans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</a:tr>
              <a:tr h="5666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Programas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</a:t>
                      </a:r>
                      <a:r>
                        <a:rPr lang="en-US" sz="2400" b="1" dirty="0" err="1" smtClean="0">
                          <a:latin typeface="Gotham Narrow Medium"/>
                          <a:cs typeface="Gotham Narrow Medium"/>
                        </a:rPr>
                        <a:t>especiales</a:t>
                      </a:r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 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Gotham Narrow Medium"/>
                          <a:cs typeface="Gotham Narrow Medium"/>
                        </a:rPr>
                        <a:t>Special grants</a:t>
                      </a:r>
                      <a:endParaRPr lang="es-AR" sz="2400" b="1" dirty="0">
                        <a:latin typeface="Gotham Narrow Medium"/>
                        <a:cs typeface="Gotham Narrow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08" name="3 Imagen" descr="financial-aid-1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17" y="7033173"/>
            <a:ext cx="2832908" cy="226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1706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364385" y="506866"/>
            <a:ext cx="12398025" cy="11430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003865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  <a:lvl2pPr>
              <a:defRPr sz="4400" b="1">
                <a:solidFill>
                  <a:srgbClr val="003865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2pPr>
            <a:lvl3pPr>
              <a:defRPr sz="4400" b="1">
                <a:solidFill>
                  <a:srgbClr val="003865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3pPr>
            <a:lvl4pPr>
              <a:defRPr sz="4400" b="1">
                <a:solidFill>
                  <a:srgbClr val="003865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4pPr>
            <a:lvl5pPr>
              <a:defRPr sz="4400" b="1">
                <a:solidFill>
                  <a:srgbClr val="003865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5pPr>
            <a:lvl6pPr>
              <a:defRPr sz="4400" b="1">
                <a:solidFill>
                  <a:srgbClr val="003865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6pPr>
            <a:lvl7pPr>
              <a:defRPr sz="4400" b="1">
                <a:solidFill>
                  <a:srgbClr val="003865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7pPr>
            <a:lvl8pPr>
              <a:defRPr sz="4400" b="1">
                <a:solidFill>
                  <a:srgbClr val="003865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8pPr>
            <a:lvl9pPr>
              <a:defRPr sz="4400" b="1">
                <a:solidFill>
                  <a:srgbClr val="003865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9pPr>
          </a:lstStyle>
          <a:p>
            <a:pPr algn="ctr"/>
            <a:r>
              <a:rPr lang="pt-BR" sz="4800" b="0" dirty="0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  <a:sym typeface="Gotham Narrow Bold" pitchFamily="50" charset="0"/>
              </a:rPr>
              <a:t>LLM APPLICATION PROCESS</a:t>
            </a:r>
            <a:endParaRPr lang="pt-BR" sz="4800" b="0" dirty="0">
              <a:solidFill>
                <a:schemeClr val="accent1">
                  <a:lumMod val="50000"/>
                </a:schemeClr>
              </a:solidFill>
              <a:latin typeface="Gotham Narrow Medium"/>
              <a:ea typeface="Calibri"/>
              <a:cs typeface="Gotham Narrow Medium"/>
              <a:sym typeface="Gotham Narrow Bold" pitchFamily="50" charset="0"/>
            </a:endParaRPr>
          </a:p>
        </p:txBody>
      </p:sp>
      <p:sp>
        <p:nvSpPr>
          <p:cNvPr id="16" name="Espaço Reservado para Conteúdo 5"/>
          <p:cNvSpPr txBox="1">
            <a:spLocks/>
          </p:cNvSpPr>
          <p:nvPr/>
        </p:nvSpPr>
        <p:spPr>
          <a:xfrm>
            <a:off x="364385" y="1949124"/>
            <a:ext cx="12114720" cy="5898416"/>
          </a:xfrm>
          <a:prstGeom prst="rect">
            <a:avLst/>
          </a:prstGeom>
        </p:spPr>
        <p:txBody>
          <a:bodyPr/>
          <a:lstStyle>
            <a:lvl1pPr marL="471487" indent="-471487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>
              <a:spcBef>
                <a:spcPts val="7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>
              <a:spcBef>
                <a:spcPts val="7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marL="27889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marL="32461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marL="37033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marL="4160520" indent="-502920">
              <a:spcBef>
                <a:spcPts val="700"/>
              </a:spcBef>
              <a:buSzPct val="100000"/>
              <a:buFont typeface="Arial"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71487" lvl="1" indent="-471487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LSAC: Online </a:t>
            </a:r>
            <a:r>
              <a:rPr lang="pt-BR" sz="32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BR" sz="32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pt-BR" sz="32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487" lvl="1" indent="-471487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</a:t>
            </a:r>
            <a:r>
              <a:rPr lang="pt-BR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CV</a:t>
            </a:r>
          </a:p>
          <a:p>
            <a:pPr marL="471487" lvl="1" indent="-471487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TOEFL / IELTS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pt-BR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2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</a:t>
            </a:r>
            <a:r>
              <a:rPr lang="pt-BR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Diploma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r>
              <a:rPr lang="pt-BR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pt-BR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2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BR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Professional 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32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pt-BR" sz="32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endParaRPr lang="pt-BR" sz="32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927" y="1949124"/>
            <a:ext cx="3271483" cy="33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745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53143" y="1174182"/>
            <a:ext cx="11896209" cy="716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850" kern="1200" dirty="0">
              <a:solidFill>
                <a:srgbClr val="676A55"/>
              </a:solidFill>
              <a:latin typeface="Franklin Gothic Book"/>
              <a:ea typeface="Times New Roman"/>
              <a:cs typeface="Times New Roman"/>
              <a:sym typeface="Times New Roman"/>
            </a:endParaRPr>
          </a:p>
          <a:p>
            <a:pPr marR="0" lvl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7368"/>
              <a:tabLst/>
              <a:defRPr/>
            </a:pPr>
            <a:endParaRPr lang="en-US" sz="28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7368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Academic Profile:</a:t>
            </a:r>
            <a:endParaRPr lang="en-US" sz="2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Specialization or general content </a:t>
            </a: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Curriculum</a:t>
            </a: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Faculty</a:t>
            </a:r>
            <a:endParaRPr lang="en-US" sz="2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594360" marR="0" lvl="1" indent="-27686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2A376"/>
              </a:buClr>
              <a:buSzPct val="100000"/>
              <a:buFont typeface="Arial"/>
              <a:buChar char="•"/>
              <a:tabLst/>
              <a:defRPr/>
            </a:pPr>
            <a:endParaRPr lang="en-US" sz="2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7368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Professional interests:</a:t>
            </a:r>
            <a:endParaRPr lang="en-US" sz="2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Resources needed for career planning</a:t>
            </a: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Network</a:t>
            </a: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Possibility to take the Bar Exam in some states</a:t>
            </a:r>
            <a:endParaRPr lang="en-US" sz="2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594360" marR="0" lvl="1" indent="-27686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72A376"/>
              </a:buClr>
              <a:buSzPct val="100000"/>
              <a:buFont typeface="Arial"/>
              <a:buChar char="•"/>
              <a:tabLst/>
              <a:defRPr/>
            </a:pPr>
            <a:endParaRPr lang="en-US" sz="2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7368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Other criteria:</a:t>
            </a:r>
            <a:endParaRPr lang="en-US" sz="280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Localization</a:t>
            </a: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Setting: rural X urban</a:t>
            </a: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Full time X part time</a:t>
            </a: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Number of students / classes</a:t>
            </a: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Student life</a:t>
            </a:r>
          </a:p>
          <a:p>
            <a:pPr marL="774700" marR="0" lvl="1" indent="-457200" algn="l" defTabSz="914400" rtl="0" eaLnBrk="1" fontAlgn="auto" latinLnBrk="0" hangingPunct="1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lang="en-US" sz="2800" b="0" kern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Extra-curricular activities</a:t>
            </a:r>
            <a:endParaRPr lang="en-US" sz="2800" b="0" kern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53143" y="365760"/>
            <a:ext cx="11691257" cy="8699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2" tIns="65022" rIns="65022" bIns="65022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4800" b="0" dirty="0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</a:rPr>
              <a:t>CHOOSING a LLM PROGRAM</a:t>
            </a:r>
            <a:endParaRPr lang="pt-BR" sz="4800" b="0" dirty="0">
              <a:solidFill>
                <a:schemeClr val="accent1">
                  <a:lumMod val="50000"/>
                </a:schemeClr>
              </a:solidFill>
              <a:latin typeface="Gotham Narrow Medium"/>
              <a:ea typeface="Calibri"/>
              <a:cs typeface="Gotham Narr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060915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10" y="721196"/>
            <a:ext cx="8365787" cy="78363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590" y="5995278"/>
            <a:ext cx="4781550" cy="256222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77046" y="316984"/>
            <a:ext cx="10359957" cy="808422"/>
          </a:xfrm>
          <a:prstGeom prst="rect">
            <a:avLst/>
          </a:prstGeom>
          <a:solidFill>
            <a:schemeClr val="accent2"/>
          </a:solidFill>
          <a:ln w="25400" cap="flat">
            <a:solidFill>
              <a:srgbClr val="0F6FC6"/>
            </a:solidFill>
            <a:prstDash val="solid"/>
            <a:bevel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2" tIns="65022" rIns="65022" bIns="65022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44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Types</a:t>
            </a:r>
            <a:r>
              <a:rPr kumimoji="0" lang="pt-BR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 </a:t>
            </a:r>
            <a:r>
              <a:rPr kumimoji="0" lang="pt-BR" sz="44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of</a:t>
            </a:r>
            <a:r>
              <a:rPr kumimoji="0" lang="pt-BR" sz="4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 LLM </a:t>
            </a:r>
            <a:r>
              <a:rPr kumimoji="0" lang="pt-BR" sz="4400" b="1" i="0" u="none" strike="noStrike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otham Narrow Bold"/>
              </a:rPr>
              <a:t>Degrees</a:t>
            </a:r>
            <a:endParaRPr kumimoji="0" lang="pt-BR" sz="4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Gotham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430064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266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</a:pPr>
            <a:r>
              <a:rPr lang="es-AR" altLang="es-AR" sz="4800" b="0" dirty="0">
                <a:solidFill>
                  <a:schemeClr val="accent1">
                    <a:lumMod val="50000"/>
                  </a:schemeClr>
                </a:solidFill>
                <a:latin typeface="Gotham Narrow Medium"/>
                <a:ea typeface="Calibri"/>
                <a:cs typeface="Gotham Narrow Medium"/>
                <a:sym typeface="Gotham Narrow Bold"/>
              </a:rPr>
              <a:t>Para más información</a:t>
            </a:r>
            <a:endParaRPr lang="en-US" altLang="es-AR" sz="4800" b="0" dirty="0">
              <a:solidFill>
                <a:schemeClr val="accent1">
                  <a:lumMod val="50000"/>
                </a:schemeClr>
              </a:solidFill>
              <a:latin typeface="Gotham Narrow Medium"/>
              <a:ea typeface="Calibri"/>
              <a:cs typeface="Gotham Narrow Medium"/>
              <a:sym typeface="Gotham Narrow Bold"/>
            </a:endParaRPr>
          </a:p>
        </p:txBody>
      </p:sp>
      <p:sp>
        <p:nvSpPr>
          <p:cNvPr id="56323" name="Shape 267"/>
          <p:cNvSpPr>
            <a:spLocks noGrp="1"/>
          </p:cNvSpPr>
          <p:nvPr>
            <p:ph idx="1"/>
          </p:nvPr>
        </p:nvSpPr>
        <p:spPr bwMode="auto">
          <a:xfrm>
            <a:off x="650875" y="2276475"/>
            <a:ext cx="12050972" cy="610275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Nuestros programas</a:t>
            </a:r>
          </a:p>
          <a:p>
            <a:pPr lvl="1"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EducationUSA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: 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  <a:hlinkClick r:id="rId2"/>
              </a:rPr>
              <a:t>www.EducationUSA.state.gov</a:t>
            </a:r>
          </a:p>
          <a:p>
            <a:pPr lvl="1"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Comisión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Fulbright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Argentina </a:t>
            </a:r>
            <a:r>
              <a:rPr lang="es-AR" altLang="es-AR" sz="2800" dirty="0">
                <a:latin typeface="Gotham Narrow Medium"/>
                <a:cs typeface="Gotham Narrow Medium"/>
                <a:sym typeface="Gotham Narrow Bold" pitchFamily="50" charset="0"/>
                <a:hlinkClick r:id="rId3"/>
              </a:rPr>
              <a:t>www.fulbright.edu.ar</a:t>
            </a:r>
            <a:endParaRPr lang="es-AR" altLang="es-AR" sz="2800" dirty="0">
              <a:latin typeface="Gotham Narrow Medium"/>
              <a:cs typeface="Gotham Narrow Medium"/>
              <a:sym typeface="Gotham Narrow Bold" pitchFamily="50" charset="0"/>
            </a:endParaRPr>
          </a:p>
          <a:p>
            <a:pPr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s-AR" altLang="es-AR" sz="2800" dirty="0">
              <a:latin typeface="Gotham Narrow Medium"/>
              <a:cs typeface="Gotham Narrow Medium"/>
              <a:sym typeface="Gotham Narrow Bold" pitchFamily="50" charset="0"/>
            </a:endParaRPr>
          </a:p>
          <a:p>
            <a:pPr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Para buscar becas</a:t>
            </a:r>
          </a:p>
          <a:p>
            <a:pPr lvl="1"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US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Department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of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State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ECA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programs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: 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  <a:hlinkClick r:id="rId2"/>
              </a:rPr>
              <a:t>http://exchanges.state.gov</a:t>
            </a:r>
            <a:endParaRPr lang="es-AR" altLang="es-AR" sz="2800" dirty="0">
              <a:latin typeface="Gotham Narrow Medium"/>
              <a:cs typeface="Gotham Narrow Medium"/>
              <a:sym typeface="Gotham Narrow Bold" pitchFamily="50" charset="0"/>
            </a:endParaRPr>
          </a:p>
          <a:p>
            <a:pPr lvl="1"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Institute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of International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Education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(IIE): 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  <a:hlinkClick r:id="rId4"/>
              </a:rPr>
              <a:t>www.FundingUSStudy.org</a:t>
            </a:r>
            <a:endParaRPr lang="es-AR" altLang="es-AR" sz="2800" dirty="0">
              <a:latin typeface="Gotham Narrow Medium"/>
              <a:cs typeface="Gotham Narrow Medium"/>
              <a:sym typeface="Gotham Narrow Bold" pitchFamily="50" charset="0"/>
            </a:endParaRPr>
          </a:p>
          <a:p>
            <a:pPr lvl="1"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Organización de Estados Americanos (OEA) </a:t>
            </a:r>
            <a:r>
              <a:rPr lang="es-AR" altLang="es-AR" sz="2800" dirty="0">
                <a:latin typeface="Gotham Narrow Medium"/>
                <a:cs typeface="Gotham Narrow Medium"/>
                <a:sym typeface="Gotham Narrow Bold" pitchFamily="50" charset="0"/>
                <a:hlinkClick r:id="rId5"/>
              </a:rPr>
              <a:t>www.oas.org/es/fondorowe</a:t>
            </a:r>
            <a:endParaRPr lang="es-AR" altLang="es-AR" sz="2800" dirty="0">
              <a:latin typeface="Gotham Narrow Medium"/>
              <a:cs typeface="Gotham Narrow Medium"/>
              <a:sym typeface="Gotham Narrow Bold" pitchFamily="50" charset="0"/>
            </a:endParaRPr>
          </a:p>
          <a:p>
            <a:pPr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s-AR" altLang="es-AR" sz="2800" dirty="0">
              <a:latin typeface="Gotham Narrow Medium"/>
              <a:cs typeface="Gotham Narrow Medium"/>
              <a:sym typeface="Gotham Narrow Bold" pitchFamily="50" charset="0"/>
            </a:endParaRPr>
          </a:p>
          <a:p>
            <a:pPr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Para buscar programas de posgrados</a:t>
            </a:r>
          </a:p>
          <a:p>
            <a:pPr lvl="1"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Grad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Schools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  <a:hlinkClick r:id="rId6"/>
              </a:rPr>
              <a:t>www.gradschools.com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/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Petersons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  <a:hlinkClick r:id="rId7"/>
              </a:rPr>
              <a:t>www.petersons.com</a:t>
            </a:r>
            <a:endParaRPr lang="es-AR" altLang="es-AR" sz="2800" dirty="0">
              <a:latin typeface="Gotham Narrow Medium"/>
              <a:cs typeface="Gotham Narrow Medium"/>
              <a:sym typeface="Arial" pitchFamily="34" charset="0"/>
            </a:endParaRPr>
          </a:p>
          <a:p>
            <a:pPr lvl="1"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Princeton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Review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  <a:hlinkClick r:id="rId8"/>
              </a:rPr>
              <a:t>www.princetonreview.com/grad-school</a:t>
            </a:r>
            <a:endParaRPr lang="es-AR" altLang="es-AR" sz="2800" dirty="0">
              <a:latin typeface="Gotham Narrow Medium"/>
              <a:cs typeface="Gotham Narrow Medium"/>
              <a:sym typeface="Arial" pitchFamily="34" charset="0"/>
            </a:endParaRPr>
          </a:p>
          <a:p>
            <a:pPr lvl="1"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US News &amp;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World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</a:t>
            </a:r>
            <a:r>
              <a:rPr lang="es-AR" altLang="es-AR" sz="2800" dirty="0" err="1">
                <a:latin typeface="Gotham Narrow Medium"/>
                <a:cs typeface="Gotham Narrow Medium"/>
                <a:sym typeface="Arial" pitchFamily="34" charset="0"/>
              </a:rPr>
              <a:t>Report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</a:rPr>
              <a:t> Rankings </a:t>
            </a:r>
            <a:r>
              <a:rPr lang="es-AR" altLang="es-AR" sz="2800" dirty="0">
                <a:latin typeface="Gotham Narrow Medium"/>
                <a:cs typeface="Gotham Narrow Medium"/>
                <a:sym typeface="Arial" pitchFamily="34" charset="0"/>
                <a:hlinkClick r:id="rId9"/>
              </a:rPr>
              <a:t>www.usnews.com/education</a:t>
            </a:r>
            <a:endParaRPr lang="es-AR" altLang="es-AR" sz="2800" dirty="0">
              <a:latin typeface="Gotham Narrow Medium"/>
              <a:cs typeface="Gotham Narrow Medium"/>
              <a:sym typeface="Arial" pitchFamily="34" charset="0"/>
            </a:endParaRPr>
          </a:p>
          <a:p>
            <a:pPr lvl="1" eaLnBrk="1" fontAlgn="auto" latinLnBrk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s-AR" altLang="es-AR" sz="2400" dirty="0">
              <a:latin typeface="Gotham Narrow Medium"/>
              <a:cs typeface="Gotham Narrow Medium"/>
              <a:sym typeface="Gotham Narrow Bold" pitchFamily="50" charset="0"/>
              <a:hlinkClick r:id="rId10"/>
            </a:endParaRPr>
          </a:p>
        </p:txBody>
      </p:sp>
    </p:spTree>
    <p:extLst>
      <p:ext uri="{BB962C8B-B14F-4D97-AF65-F5344CB8AC3E}">
        <p14:creationId xmlns:p14="http://schemas.microsoft.com/office/powerpoint/2010/main" val="1837873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3625" y="3479800"/>
            <a:ext cx="8639175" cy="2593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lIns="65022" tIns="65022" rIns="65022" bIns="65022">
            <a:spAutoFit/>
          </a:bodyPr>
          <a:lstStyle/>
          <a:p>
            <a:pPr algn="ctr" eaLnBrk="1" latinLnBrk="1">
              <a:defRPr/>
            </a:pPr>
            <a:r>
              <a:rPr lang="en-US" sz="4000" dirty="0" err="1">
                <a:solidFill>
                  <a:schemeClr val="bg1"/>
                </a:solidFill>
              </a:rPr>
              <a:t>Comisión</a:t>
            </a:r>
            <a:r>
              <a:rPr lang="en-US" sz="4000" dirty="0">
                <a:solidFill>
                  <a:schemeClr val="bg1"/>
                </a:solidFill>
              </a:rPr>
              <a:t> Fulbright</a:t>
            </a:r>
          </a:p>
          <a:p>
            <a:pPr algn="ctr" eaLnBrk="1" latinLnBrk="1">
              <a:defRPr/>
            </a:pPr>
            <a:r>
              <a:rPr lang="en-US" sz="4000" b="0" dirty="0">
                <a:solidFill>
                  <a:schemeClr val="bg1"/>
                </a:solidFill>
              </a:rPr>
              <a:t>Viamonte 1653 CABA</a:t>
            </a:r>
          </a:p>
          <a:p>
            <a:pPr algn="ctr" eaLnBrk="1" latinLnBrk="1">
              <a:defRPr/>
            </a:pPr>
            <a:r>
              <a:rPr lang="en-US" sz="4000" b="0" dirty="0">
                <a:solidFill>
                  <a:schemeClr val="bg1"/>
                </a:solidFill>
              </a:rPr>
              <a:t>Tel. 11 4814 - 3561</a:t>
            </a:r>
          </a:p>
          <a:p>
            <a:pPr algn="ctr" eaLnBrk="1" latinLnBrk="1">
              <a:defRPr/>
            </a:pPr>
            <a:r>
              <a:rPr lang="en-US" sz="4000" b="0" dirty="0">
                <a:solidFill>
                  <a:schemeClr val="bg1"/>
                </a:solidFill>
              </a:rPr>
              <a:t>info@fulbright.com.ar</a:t>
            </a:r>
          </a:p>
        </p:txBody>
      </p:sp>
      <p:pic>
        <p:nvPicPr>
          <p:cNvPr id="74755" name="Picture 6" descr="Fulbright Whit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898525"/>
            <a:ext cx="350043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7" descr="State Dept Seal Whit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63550"/>
            <a:ext cx="2263775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15" descr="EdUSA_Seal1_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25" y="184150"/>
            <a:ext cx="2657475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39788" y="7005103"/>
            <a:ext cx="5232400" cy="993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2" tIns="65022" rIns="65022" bIns="65022" spcCol="38100">
            <a:spAutoFit/>
          </a:bodyPr>
          <a:lstStyle/>
          <a:p>
            <a:pPr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/>
              <a:t>EducationUSA.state.gov</a:t>
            </a:r>
          </a:p>
          <a:p>
            <a:pPr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/>
              <a:t>fulbright.edu.ar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06397" y="7077061"/>
            <a:ext cx="5241925" cy="1423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2" tIns="65022" rIns="65022" bIns="65022" spcCol="38100">
            <a:spAutoFit/>
          </a:bodyPr>
          <a:lstStyle/>
          <a:p>
            <a:pPr algn="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EducationUSA</a:t>
            </a:r>
            <a:r>
              <a:rPr lang="en-US" sz="2800" dirty="0"/>
              <a:t> Argentina</a:t>
            </a:r>
          </a:p>
          <a:p>
            <a:pPr algn="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FulbrightArg</a:t>
            </a:r>
            <a:endParaRPr lang="en-US" sz="2800" dirty="0"/>
          </a:p>
          <a:p>
            <a:pPr algn="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</p:txBody>
      </p:sp>
      <p:pic>
        <p:nvPicPr>
          <p:cNvPr id="74760" name="Picture 19" descr="TwitterLogo_white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409" y="8397470"/>
            <a:ext cx="558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21" descr="FB-fLogo-Blue-printpackaging.t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422" y="7146117"/>
            <a:ext cx="6413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2" name="10 Rectángulo"/>
          <p:cNvSpPr>
            <a:spLocks noChangeArrowheads="1"/>
          </p:cNvSpPr>
          <p:nvPr/>
        </p:nvSpPr>
        <p:spPr bwMode="auto">
          <a:xfrm>
            <a:off x="8969750" y="8276431"/>
            <a:ext cx="30337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rgbClr val="FFFFFF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1pPr>
            <a:lvl2pPr marL="742950" indent="-285750">
              <a:defRPr sz="1400" b="1">
                <a:solidFill>
                  <a:srgbClr val="FFFFFF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2pPr>
            <a:lvl3pPr marL="1143000" indent="-228600">
              <a:defRPr sz="1400" b="1">
                <a:solidFill>
                  <a:srgbClr val="FFFFFF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3pPr>
            <a:lvl4pPr marL="1600200" indent="-228600">
              <a:defRPr sz="1400" b="1">
                <a:solidFill>
                  <a:srgbClr val="FFFFFF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4pPr>
            <a:lvl5pPr marL="2057400" indent="-228600">
              <a:defRPr sz="1400" b="1">
                <a:solidFill>
                  <a:srgbClr val="FFFFFF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/>
                <a:ea typeface="Gotham Narrow Bold"/>
                <a:cs typeface="Gotham Narrow Bold"/>
                <a:sym typeface="Gotham Narrow Bold"/>
              </a:defRPr>
            </a:lvl9pPr>
          </a:lstStyle>
          <a:p>
            <a:pPr algn="r" eaLnBrk="1" latinLnBrk="1"/>
            <a:r>
              <a:rPr lang="en-US" altLang="es-AR" sz="2800" dirty="0" err="1"/>
              <a:t>FulbrightArg</a:t>
            </a:r>
            <a:endParaRPr lang="en-US" altLang="es-AR" sz="2800" dirty="0"/>
          </a:p>
          <a:p>
            <a:pPr algn="r" eaLnBrk="1" latinLnBrk="1"/>
            <a:r>
              <a:rPr lang="en-US" altLang="es-AR" sz="2800" dirty="0" err="1"/>
              <a:t>EdUSArg</a:t>
            </a:r>
            <a:endParaRPr lang="en-US" altLang="es-AR" sz="2800" dirty="0"/>
          </a:p>
          <a:p>
            <a:pPr algn="r" eaLnBrk="1" latinLnBrk="1"/>
            <a:endParaRPr lang="en-US" altLang="es-AR" sz="2800" dirty="0"/>
          </a:p>
        </p:txBody>
      </p:sp>
    </p:spTree>
    <p:extLst>
      <p:ext uri="{BB962C8B-B14F-4D97-AF65-F5344CB8AC3E}">
        <p14:creationId xmlns:p14="http://schemas.microsoft.com/office/powerpoint/2010/main" val="3216781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4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1703050" cy="1625600"/>
          </a:xfrm>
        </p:spPr>
        <p:txBody>
          <a:bodyPr/>
          <a:lstStyle/>
          <a:p>
            <a:pPr eaLnBrk="1" hangingPunct="1"/>
            <a:r>
              <a:rPr lang="en-US" altLang="es-AR" smtClean="0"/>
              <a:t>EducationUSA</a:t>
            </a:r>
          </a:p>
        </p:txBody>
      </p:sp>
      <p:sp>
        <p:nvSpPr>
          <p:cNvPr id="13315" name="Shape 85"/>
          <p:cNvSpPr>
            <a:spLocks noGrp="1"/>
          </p:cNvSpPr>
          <p:nvPr>
            <p:ph idx="4294967295"/>
          </p:nvPr>
        </p:nvSpPr>
        <p:spPr bwMode="auto">
          <a:xfrm>
            <a:off x="1" y="1744663"/>
            <a:ext cx="6616930" cy="57534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Programa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de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promoción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universitaria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del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Departamento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de Estado, EE.UU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.</a:t>
            </a:r>
            <a:endParaRPr lang="en-US" altLang="es-AR" sz="2700" i="1" dirty="0" smtClean="0">
              <a:solidFill>
                <a:srgbClr val="083763"/>
              </a:solidFill>
              <a:ea typeface="Gotham Narrow Bold"/>
            </a:endParaRPr>
          </a:p>
          <a:p>
            <a:pPr eaLnBrk="1" hangingPunct="1"/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Brinda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información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precisa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,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completa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y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actualizada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sobre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oportunidades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de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estudio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en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EE.UU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.</a:t>
            </a:r>
            <a:endParaRPr lang="en-US" altLang="es-AR" sz="2700" dirty="0" smtClean="0">
              <a:solidFill>
                <a:srgbClr val="083763"/>
              </a:solidFill>
              <a:ea typeface="Gotham Narrow Bold"/>
            </a:endParaRPr>
          </a:p>
          <a:p>
            <a:pPr eaLnBrk="1" hangingPunct="1"/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450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Centros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EducationUSA,170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países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del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mundo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.</a:t>
            </a:r>
            <a:endParaRPr lang="en-US" altLang="es-AR" sz="2700" dirty="0" smtClean="0">
              <a:solidFill>
                <a:srgbClr val="083763"/>
              </a:solidFill>
              <a:ea typeface="Gotham Narrow Bold"/>
            </a:endParaRPr>
          </a:p>
          <a:p>
            <a:pPr eaLnBrk="1" hangingPunct="1"/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Asesoramiento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gratuito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,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charlas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informativas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en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universidades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y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colegios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, webinars,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visitas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de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universidades</a:t>
            </a: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 de EE.UU, ferias </a:t>
            </a:r>
            <a:r>
              <a:rPr lang="en-US" altLang="es-AR" sz="2700" dirty="0" err="1" smtClean="0">
                <a:solidFill>
                  <a:srgbClr val="083763"/>
                </a:solidFill>
                <a:ea typeface="Gotham Narrow Bold"/>
              </a:rPr>
              <a:t>universitarias</a:t>
            </a:r>
            <a:endParaRPr lang="en-US" altLang="es-AR" sz="2700" dirty="0" smtClean="0">
              <a:solidFill>
                <a:srgbClr val="083763"/>
              </a:solidFill>
              <a:ea typeface="Gotham Narrow Bold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s-AR" sz="2700" dirty="0" smtClean="0">
                <a:solidFill>
                  <a:srgbClr val="083763"/>
                </a:solidFill>
                <a:ea typeface="Gotham Narrow Bold"/>
              </a:rPr>
              <a:t>www.EducationUSA.state.gov</a:t>
            </a:r>
            <a:endParaRPr lang="en-US" altLang="es-AR" sz="2700" dirty="0" smtClean="0">
              <a:solidFill>
                <a:srgbClr val="083763"/>
              </a:solidFill>
              <a:ea typeface="Gotham Narrow Bold"/>
            </a:endParaRPr>
          </a:p>
        </p:txBody>
      </p:sp>
      <p:pic>
        <p:nvPicPr>
          <p:cNvPr id="13316" name="3 Imagen" descr="EdUSA logo 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85738"/>
            <a:ext cx="33115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11.png"/>
          <p:cNvPicPr/>
          <p:nvPr/>
        </p:nvPicPr>
        <p:blipFill>
          <a:blip r:embed="rId4">
            <a:extLst/>
          </a:blip>
          <a:srcRect b="2387"/>
          <a:stretch>
            <a:fillRect/>
          </a:stretch>
        </p:blipFill>
        <p:spPr>
          <a:xfrm>
            <a:off x="8229600" y="2180761"/>
            <a:ext cx="4314935" cy="4702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6.jpeg"/>
          <p:cNvPicPr/>
          <p:nvPr/>
        </p:nvPicPr>
        <p:blipFill>
          <a:blip r:embed="rId5">
            <a:extLst/>
          </a:blip>
          <a:srcRect b="68001"/>
          <a:stretch>
            <a:fillRect/>
          </a:stretch>
        </p:blipFill>
        <p:spPr>
          <a:xfrm>
            <a:off x="8500078" y="2452224"/>
            <a:ext cx="3773977" cy="25852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1320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eaLnBrk="1" hangingPunct="1"/>
            <a:r>
              <a:rPr lang="es-ES" altLang="es-AR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5 Centros  EducationUSA en Argentina</a:t>
            </a:r>
            <a:endParaRPr lang="en-US" altLang="es-AR" smtClean="0"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</p:txBody>
      </p:sp>
      <p:pic>
        <p:nvPicPr>
          <p:cNvPr id="12291" name="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174875"/>
            <a:ext cx="94742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780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50875" y="2155533"/>
          <a:ext cx="11703050" cy="643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3" name="Shape 84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algn="ctr" eaLnBrk="1" hangingPunct="1"/>
            <a:r>
              <a:rPr lang="en-US" altLang="es-AR" u="sng" dirty="0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5 steps to study in the US</a:t>
            </a:r>
          </a:p>
        </p:txBody>
      </p:sp>
    </p:spTree>
    <p:extLst>
      <p:ext uri="{BB962C8B-B14F-4D97-AF65-F5344CB8AC3E}">
        <p14:creationId xmlns:p14="http://schemas.microsoft.com/office/powerpoint/2010/main" val="414124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50875" y="2276475"/>
          <a:ext cx="11703050" cy="643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algn="ctr" eaLnBrk="1" hangingPunct="1"/>
            <a:r>
              <a:rPr lang="en-US" altLang="es-AR" dirty="0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El </a:t>
            </a:r>
            <a:r>
              <a:rPr lang="en-US" altLang="es-AR" dirty="0" err="1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sistema</a:t>
            </a:r>
            <a:r>
              <a:rPr lang="en-US" altLang="es-AR" dirty="0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</a:t>
            </a:r>
            <a:r>
              <a:rPr lang="en-US" altLang="es-AR" dirty="0" err="1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educativo</a:t>
            </a:r>
            <a:r>
              <a:rPr lang="en-US" altLang="es-AR" dirty="0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</a:t>
            </a:r>
            <a:r>
              <a:rPr lang="en-US" altLang="es-AR" dirty="0" err="1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estadounidense</a:t>
            </a:r>
            <a:r>
              <a:rPr lang="en-US" altLang="es-AR" dirty="0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 y </a:t>
            </a:r>
            <a:r>
              <a:rPr lang="en-US" altLang="es-AR" dirty="0" err="1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argentino</a:t>
            </a:r>
            <a:endParaRPr lang="en-US" altLang="es-AR" dirty="0" smtClean="0"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83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eaLnBrk="1" hangingPunct="1"/>
            <a:r>
              <a:rPr lang="en-US" altLang="ja-JP" smtClean="0">
                <a:latin typeface="Gotham Narrow Bold" pitchFamily="50" charset="0"/>
                <a:ea typeface="MS PGothic" pitchFamily="34" charset="-128"/>
              </a:rPr>
              <a:t>¿Sabías que…</a:t>
            </a:r>
            <a:endParaRPr lang="en-US" altLang="es-AR" smtClean="0"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0637933"/>
              </p:ext>
            </p:extLst>
          </p:nvPr>
        </p:nvGraphicFramePr>
        <p:xfrm>
          <a:off x="650875" y="2276475"/>
          <a:ext cx="11703050" cy="643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7899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eaLnBrk="1" hangingPunct="1"/>
            <a:r>
              <a:rPr lang="es-AR" altLang="es-AR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Más de 1,000,000 alumnos internacionales </a:t>
            </a:r>
          </a:p>
        </p:txBody>
      </p:sp>
      <p:sp>
        <p:nvSpPr>
          <p:cNvPr id="21507" name="4 Rectángulo"/>
          <p:cNvSpPr>
            <a:spLocks noChangeArrowheads="1"/>
          </p:cNvSpPr>
          <p:nvPr/>
        </p:nvSpPr>
        <p:spPr bwMode="auto">
          <a:xfrm>
            <a:off x="13004800" y="4010025"/>
            <a:ext cx="6502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marL="649288" indent="-649288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1pPr>
            <a:lvl2pPr marL="742950" indent="-28575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2pPr>
            <a:lvl3pPr marL="11430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3pPr>
            <a:lvl4pPr marL="16002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4pPr>
            <a:lvl5pPr marL="20574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9pPr>
          </a:lstStyle>
          <a:p>
            <a:pPr eaLnBrk="1" hangingPunct="1">
              <a:buFontTx/>
              <a:buAutoNum type="alphaUcParenR"/>
            </a:pPr>
            <a:endParaRPr lang="es-AR" altLang="es-AR">
              <a:solidFill>
                <a:srgbClr val="070255"/>
              </a:solidFill>
            </a:endParaRPr>
          </a:p>
        </p:txBody>
      </p:sp>
      <p:pic>
        <p:nvPicPr>
          <p:cNvPr id="21508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010025"/>
            <a:ext cx="54864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05063"/>
            <a:ext cx="4651375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45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31"/>
          <p:cNvSpPr>
            <a:spLocks noChangeArrowheads="1"/>
          </p:cNvSpPr>
          <p:nvPr/>
        </p:nvSpPr>
        <p:spPr bwMode="auto">
          <a:xfrm>
            <a:off x="-433388" y="-1335088"/>
            <a:ext cx="13004801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1pPr>
            <a:lvl2pPr marL="742950" indent="-28575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2pPr>
            <a:lvl3pPr marL="11430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3pPr>
            <a:lvl4pPr marL="16002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4pPr>
            <a:lvl5pPr marL="20574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9pPr>
          </a:lstStyle>
          <a:p>
            <a:pPr eaLnBrk="1" hangingPunct="1"/>
            <a:endParaRPr lang="es-AR" altLang="es-AR" sz="4000">
              <a:solidFill>
                <a:srgbClr val="002060"/>
              </a:solidFill>
              <a:latin typeface="Gotham Narrow Book"/>
            </a:endParaRPr>
          </a:p>
        </p:txBody>
      </p:sp>
      <p:sp>
        <p:nvSpPr>
          <p:cNvPr id="23555" name="4 CuadroTexto"/>
          <p:cNvSpPr txBox="1">
            <a:spLocks noChangeArrowheads="1"/>
          </p:cNvSpPr>
          <p:nvPr/>
        </p:nvSpPr>
        <p:spPr bwMode="auto">
          <a:xfrm>
            <a:off x="-4343400" y="3228975"/>
            <a:ext cx="47672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marL="487363" indent="-487363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1pPr>
            <a:lvl2pPr marL="742950" indent="-28575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2pPr>
            <a:lvl3pPr marL="11430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3pPr>
            <a:lvl4pPr marL="16002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4pPr>
            <a:lvl5pPr marL="2057400" indent="-228600"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FFFFFF"/>
                </a:solidFill>
                <a:latin typeface="Gotham Narrow Bold" pitchFamily="50" charset="0"/>
                <a:ea typeface="Gotham Narrow Bold" pitchFamily="50" charset="0"/>
                <a:cs typeface="Gotham Narrow Bold" pitchFamily="50" charset="0"/>
                <a:sym typeface="Gotham Narrow Bold" pitchFamily="50" charset="0"/>
              </a:defRPr>
            </a:lvl9pPr>
          </a:lstStyle>
          <a:p>
            <a:pPr eaLnBrk="1" hangingPunct="1">
              <a:buFont typeface="Avenir Roman"/>
              <a:buAutoNum type="arabicPeriod"/>
            </a:pPr>
            <a:r>
              <a:rPr lang="en-US" altLang="es-AR">
                <a:ea typeface="MS PGothic" pitchFamily="34" charset="-128"/>
              </a:rPr>
              <a:t/>
            </a:r>
            <a:br>
              <a:rPr lang="en-US" altLang="es-AR">
                <a:ea typeface="MS PGothic" pitchFamily="34" charset="-128"/>
              </a:rPr>
            </a:br>
            <a:endParaRPr lang="es-AR" altLang="es-AR"/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/>
          <a:p>
            <a:pPr eaLnBrk="1" hangingPunct="1"/>
            <a:r>
              <a:rPr lang="es-AR" altLang="es-AR" smtClean="0">
                <a:latin typeface="Gotham Narrow Bold" pitchFamily="50" charset="0"/>
                <a:ea typeface="Gotham Narrow Bold" pitchFamily="50" charset="0"/>
                <a:cs typeface="Gotham Narrow Bold" pitchFamily="50" charset="0"/>
              </a:rPr>
              <a:t>Alumnos internacionales de todo el mundo</a:t>
            </a:r>
            <a:endParaRPr lang="en-US" altLang="es-AR" smtClean="0">
              <a:latin typeface="Gotham Narrow Bold" pitchFamily="50" charset="0"/>
              <a:ea typeface="Gotham Narrow Bold" pitchFamily="50" charset="0"/>
              <a:cs typeface="Gotham Narrow Bold" pitchFamily="50" charset="0"/>
            </a:endParaRPr>
          </a:p>
        </p:txBody>
      </p:sp>
      <p:sp>
        <p:nvSpPr>
          <p:cNvPr id="2355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55588" y="2774950"/>
            <a:ext cx="4803775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es-AR" dirty="0" err="1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Principales</a:t>
            </a:r>
            <a:r>
              <a:rPr lang="en-US" altLang="es-AR" dirty="0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es-AR" dirty="0" err="1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países</a:t>
            </a:r>
            <a:r>
              <a:rPr lang="en-US" altLang="es-AR" dirty="0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 de </a:t>
            </a:r>
            <a:r>
              <a:rPr lang="en-US" altLang="es-AR" dirty="0" err="1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origen</a:t>
            </a:r>
            <a:r>
              <a:rPr lang="en-US" altLang="es-AR" dirty="0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:</a:t>
            </a:r>
          </a:p>
          <a:p>
            <a:pPr marL="0" indent="0" eaLnBrk="1" hangingPunct="1">
              <a:buFont typeface="Avenir Roman"/>
              <a:buAutoNum type="arabicPeriod"/>
            </a:pPr>
            <a:r>
              <a:rPr lang="en-US" altLang="es-AR" dirty="0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China</a:t>
            </a:r>
          </a:p>
          <a:p>
            <a:pPr marL="0" indent="0" eaLnBrk="1" hangingPunct="1">
              <a:buFont typeface="Avenir Roman"/>
              <a:buAutoNum type="arabicPeriod"/>
            </a:pPr>
            <a:r>
              <a:rPr lang="en-US" altLang="es-AR" dirty="0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India</a:t>
            </a:r>
          </a:p>
          <a:p>
            <a:pPr marL="0" indent="0" eaLnBrk="1" hangingPunct="1">
              <a:buFont typeface="Avenir Roman"/>
              <a:buAutoNum type="arabicPeriod"/>
            </a:pPr>
            <a:r>
              <a:rPr lang="en-US" altLang="es-AR" dirty="0" err="1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Corea</a:t>
            </a:r>
            <a:r>
              <a:rPr lang="en-US" altLang="es-AR" dirty="0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 del Sur</a:t>
            </a:r>
          </a:p>
          <a:p>
            <a:pPr marL="0" indent="0" eaLnBrk="1" hangingPunct="1">
              <a:buFont typeface="Avenir Roman"/>
              <a:buAutoNum type="arabicPeriod"/>
            </a:pPr>
            <a:r>
              <a:rPr lang="en-US" altLang="es-AR" dirty="0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Arabia </a:t>
            </a:r>
            <a:r>
              <a:rPr lang="en-US" altLang="es-AR" dirty="0" err="1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Saudita</a:t>
            </a:r>
            <a:endParaRPr lang="en-US" altLang="es-AR" dirty="0" smtClean="0">
              <a:solidFill>
                <a:srgbClr val="083763"/>
              </a:solidFill>
              <a:latin typeface="Gotham Narrow Bold" pitchFamily="50" charset="0"/>
              <a:ea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venir Roman"/>
              <a:buAutoNum type="arabicPeriod"/>
            </a:pPr>
            <a:r>
              <a:rPr lang="en-US" altLang="es-AR" dirty="0" err="1" smtClean="0">
                <a:solidFill>
                  <a:srgbClr val="083763"/>
                </a:solidFill>
                <a:latin typeface="Gotham Narrow Bold" pitchFamily="50" charset="0"/>
                <a:ea typeface="Calibri" pitchFamily="34" charset="0"/>
                <a:cs typeface="Calibri" pitchFamily="34" charset="0"/>
              </a:rPr>
              <a:t>Canadá</a:t>
            </a:r>
            <a:endParaRPr lang="en-US" altLang="es-AR" dirty="0" smtClean="0">
              <a:solidFill>
                <a:srgbClr val="083763"/>
              </a:solidFill>
              <a:latin typeface="Gotham Narrow Bold" pitchFamily="50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3558" name="Picture 2" descr="https://www.iiemediaport.org/thumbnail/5f3a218a-6c35-4771-b0fc-5fe96ee87873/av/2048px/Top%20Ten%20Places%20of%20Origin%20of%20International%20Students.jpg?t=1491066613731&amp;s=0eebdccc103af4629f585f2470ffeedb8f7eb1e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2157413"/>
            <a:ext cx="8286750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604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AFAE1C4-4448-477D-BC70-C8D1EB3D4185}&quot;/&gt;&lt;isInvalidForFieldText val=&quot;1&quot;/&gt;&lt;Image&gt;&lt;filename val=&quot;C:\Users\rorourke\AppData\Local\Temp\PR\data\asimages\{CAFAE1C4-4448-477D-BC70-C8D1EB3D4185}_4.png&quot;/&gt;&lt;left val=&quot;-36&quot;/&gt;&lt;top val=&quot;6&quot;/&gt;&lt;width val=&quot;811&quot;/&gt;&lt;height val=&quot;475&quot;/&gt;&lt;hasText val=&quot;1&quot;/&gt;&lt;/Image&gt;&lt;/ThreeDShapeInfo&gt;"/>
</p:tagLst>
</file>

<file path=ppt/theme/theme1.xml><?xml version="1.0" encoding="utf-8"?>
<a:theme xmlns:a="http://schemas.openxmlformats.org/drawingml/2006/main" name="Default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2" tIns="65022" rIns="65022" bIns="65022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2" tIns="65022" rIns="65022" bIns="65022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2" tIns="65022" rIns="65022" bIns="65022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2" tIns="65022" rIns="65022" bIns="65022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EdUSA_Template_Theme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2" tIns="65022" rIns="65022" bIns="65022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2" tIns="65022" rIns="65022" bIns="65022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Default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2" tIns="65022" rIns="65022" bIns="65022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2" tIns="65022" rIns="65022" bIns="65022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65022" tIns="65022" rIns="65022" bIns="65022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65022" tIns="65022" rIns="65022" bIns="65022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otham Narrow Bold"/>
            <a:ea typeface="Gotham Narrow Bold"/>
            <a:cs typeface="Gotham Narrow Bold"/>
            <a:sym typeface="Gotham Narrow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4317</TotalTime>
  <Words>1407</Words>
  <Application>Microsoft Office PowerPoint</Application>
  <PresentationFormat>Personalizado</PresentationFormat>
  <Paragraphs>273</Paragraphs>
  <Slides>26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26</vt:i4>
      </vt:variant>
    </vt:vector>
  </HeadingPairs>
  <TitlesOfParts>
    <vt:vector size="43" baseType="lpstr">
      <vt:lpstr>MS PGothic</vt:lpstr>
      <vt:lpstr>MS PGothic</vt:lpstr>
      <vt:lpstr>Arial</vt:lpstr>
      <vt:lpstr>Avenir Roman</vt:lpstr>
      <vt:lpstr>Calibri</vt:lpstr>
      <vt:lpstr>Franklin Gothic Book</vt:lpstr>
      <vt:lpstr>Gotham Narrow Bold</vt:lpstr>
      <vt:lpstr>Gotham Narrow Book</vt:lpstr>
      <vt:lpstr>Gotham Narrow Medium</vt:lpstr>
      <vt:lpstr>Helvetica</vt:lpstr>
      <vt:lpstr>Times New Roman</vt:lpstr>
      <vt:lpstr>Trebuchet MS</vt:lpstr>
      <vt:lpstr>Wingdings</vt:lpstr>
      <vt:lpstr>Default</vt:lpstr>
      <vt:lpstr>1_Default</vt:lpstr>
      <vt:lpstr>EdUSA_Template_Theme</vt:lpstr>
      <vt:lpstr>2_Default</vt:lpstr>
      <vt:lpstr>Presentación de PowerPoint</vt:lpstr>
      <vt:lpstr>Agenda</vt:lpstr>
      <vt:lpstr>EducationUSA</vt:lpstr>
      <vt:lpstr>5 Centros  EducationUSA en Argentina</vt:lpstr>
      <vt:lpstr>5 steps to study in the US</vt:lpstr>
      <vt:lpstr>El sistema educativo estadounidense y argentino</vt:lpstr>
      <vt:lpstr>¿Sabías que…</vt:lpstr>
      <vt:lpstr>Más de 1,000,000 alumnos internacionales </vt:lpstr>
      <vt:lpstr>Alumnos internacionales de todo el mundo</vt:lpstr>
      <vt:lpstr>      Alumnos argentinos en EE.UU</vt:lpstr>
      <vt:lpstr>Define tus prioridades ¿Qué es más importante para vos?</vt:lpstr>
      <vt:lpstr>Presentación de PowerPoint</vt:lpstr>
      <vt:lpstr>El Programa Fulbright</vt:lpstr>
      <vt:lpstr>El Programa Fulbright</vt:lpstr>
      <vt:lpstr>La Comisión Fulbright Argentina</vt:lpstr>
      <vt:lpstr>Programa Fulbright Argentina</vt:lpstr>
      <vt:lpstr>Becas para Posgrados e investigación en Derecho</vt:lpstr>
      <vt:lpstr>Requisitos Generales</vt:lpstr>
      <vt:lpstr>Beneficios de becas Fulbright</vt:lpstr>
      <vt:lpstr>Cómo postularse a las becas </vt:lpstr>
      <vt:lpstr>Tipos de ayuda económica</vt:lpstr>
      <vt:lpstr>Presentación de PowerPoint</vt:lpstr>
      <vt:lpstr>Presentación de PowerPoint</vt:lpstr>
      <vt:lpstr>Presentación de PowerPoint</vt:lpstr>
      <vt:lpstr>Para más información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Bidoli Fernandes</dc:creator>
  <cp:lastModifiedBy>Usuario</cp:lastModifiedBy>
  <cp:revision>153</cp:revision>
  <cp:lastPrinted>2015-03-03T18:27:24Z</cp:lastPrinted>
  <dcterms:modified xsi:type="dcterms:W3CDTF">2017-10-17T15:04:26Z</dcterms:modified>
</cp:coreProperties>
</file>