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quickStyle8.xml" ContentType="application/vnd.openxmlformats-officedocument.drawingml.diagramStyle+xml"/>
  <Override PartName="/ppt/diagrams/drawing6.xml" ContentType="application/vnd.ms-office.drawingml.diagramDrawing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diagrams/drawing4.xml" ContentType="application/vnd.ms-office.drawingml.diagramDrawing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notesSlides/notesSlide1.xml" ContentType="application/vnd.openxmlformats-officedocument.presentationml.notesSlid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3"/>
  </p:notesMasterIdLst>
  <p:sldIdLst>
    <p:sldId id="260" r:id="rId2"/>
    <p:sldId id="269" r:id="rId3"/>
    <p:sldId id="256" r:id="rId4"/>
    <p:sldId id="267" r:id="rId5"/>
    <p:sldId id="261" r:id="rId6"/>
    <p:sldId id="264" r:id="rId7"/>
    <p:sldId id="262" r:id="rId8"/>
    <p:sldId id="268" r:id="rId9"/>
    <p:sldId id="266" r:id="rId10"/>
    <p:sldId id="257" r:id="rId11"/>
    <p:sldId id="265" r:id="rId12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liana" initials="lr" lastIdx="26" clrIdx="0">
    <p:extLst>
      <p:ext uri="{19B8F6BF-5375-455C-9EA6-DF929625EA0E}">
        <p15:presenceInfo xmlns="" xmlns:p15="http://schemas.microsoft.com/office/powerpoint/2012/main" userId="liliana" providerId="None"/>
      </p:ext>
    </p:extLst>
  </p:cmAuthor>
  <p:cmAuthor id="2" name="PC15" initials="P" lastIdx="5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954ECA"/>
    <a:srgbClr val="6699FF"/>
    <a:srgbClr val="003CB4"/>
    <a:srgbClr val="0092CC"/>
    <a:srgbClr val="C63A9E"/>
    <a:srgbClr val="33A333"/>
    <a:srgbClr val="CC0A26"/>
    <a:srgbClr val="FF6600"/>
    <a:srgbClr val="C70FBE"/>
    <a:srgbClr val="FF7C8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282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54FF5B-8DFF-4BE6-9739-9FAC9729220D}" type="doc">
      <dgm:prSet loTypeId="urn:microsoft.com/office/officeart/2005/8/layout/radial1" loCatId="relationship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s-AR"/>
        </a:p>
      </dgm:t>
    </dgm:pt>
    <dgm:pt modelId="{E496CDB0-8F82-48CA-A6B0-C7B707668708}">
      <dgm:prSet phldrT="[Texto]" custT="1"/>
      <dgm:spPr/>
      <dgm:t>
        <a:bodyPr/>
        <a:lstStyle/>
        <a:p>
          <a:r>
            <a:rPr lang="es-AR" sz="2000" dirty="0" smtClean="0"/>
            <a:t>PROGRAMA DE MENTORIAS EN DDHH</a:t>
          </a:r>
          <a:endParaRPr lang="es-AR" sz="2000" dirty="0"/>
        </a:p>
      </dgm:t>
    </dgm:pt>
    <dgm:pt modelId="{9CCC67CD-B5A9-4E5F-8A87-7F72608781E5}" type="parTrans" cxnId="{1E06B214-0B69-42DA-8046-C9850B7BFEA7}">
      <dgm:prSet/>
      <dgm:spPr/>
      <dgm:t>
        <a:bodyPr/>
        <a:lstStyle/>
        <a:p>
          <a:endParaRPr lang="es-AR"/>
        </a:p>
      </dgm:t>
    </dgm:pt>
    <dgm:pt modelId="{D1ABF5BC-9262-43CD-9E0F-7A992CEE826C}" type="sibTrans" cxnId="{1E06B214-0B69-42DA-8046-C9850B7BFEA7}">
      <dgm:prSet/>
      <dgm:spPr/>
      <dgm:t>
        <a:bodyPr/>
        <a:lstStyle/>
        <a:p>
          <a:endParaRPr lang="es-AR"/>
        </a:p>
      </dgm:t>
    </dgm:pt>
    <dgm:pt modelId="{0E1BADA4-FB01-45E9-BE96-4BB2E1F058A0}">
      <dgm:prSet phldrT="[Texto]" custT="1"/>
      <dgm:spPr/>
      <dgm:t>
        <a:bodyPr/>
        <a:lstStyle/>
        <a:p>
          <a:r>
            <a:rPr lang="es-AR" sz="1800" dirty="0" smtClean="0"/>
            <a:t>Orientar sobre oportunidades de desarrollo académico  y profesional</a:t>
          </a:r>
          <a:endParaRPr lang="es-AR" sz="1800" dirty="0"/>
        </a:p>
      </dgm:t>
    </dgm:pt>
    <dgm:pt modelId="{DDB33FBC-2397-4BF1-B072-67C5DFD401D5}" type="parTrans" cxnId="{FC8EC7B3-2802-4871-BBEE-4F81BBBD5345}">
      <dgm:prSet/>
      <dgm:spPr/>
      <dgm:t>
        <a:bodyPr/>
        <a:lstStyle/>
        <a:p>
          <a:endParaRPr lang="es-AR"/>
        </a:p>
      </dgm:t>
    </dgm:pt>
    <dgm:pt modelId="{14236885-39DD-45A6-8553-AD8C00448945}" type="sibTrans" cxnId="{FC8EC7B3-2802-4871-BBEE-4F81BBBD5345}">
      <dgm:prSet/>
      <dgm:spPr/>
      <dgm:t>
        <a:bodyPr/>
        <a:lstStyle/>
        <a:p>
          <a:endParaRPr lang="es-AR"/>
        </a:p>
      </dgm:t>
    </dgm:pt>
    <dgm:pt modelId="{90523EEA-5E19-4D13-9FA5-B42F451C6F7F}">
      <dgm:prSet phldrT="[Texto]" custT="1"/>
      <dgm:spPr/>
      <dgm:t>
        <a:bodyPr/>
        <a:lstStyle/>
        <a:p>
          <a:r>
            <a:rPr lang="es-AR" sz="1600" dirty="0" smtClean="0"/>
            <a:t>Alentar  y asesorar a estudiantes que se proponen desarrollar una carrera con enfoque  de DDHH</a:t>
          </a:r>
          <a:endParaRPr lang="es-AR" sz="1600" dirty="0"/>
        </a:p>
      </dgm:t>
    </dgm:pt>
    <dgm:pt modelId="{1E23E146-7F25-42D3-AC6E-E675232CCB9F}" type="parTrans" cxnId="{0625EECC-4823-449E-BFE1-67743C27C3B1}">
      <dgm:prSet/>
      <dgm:spPr/>
      <dgm:t>
        <a:bodyPr/>
        <a:lstStyle/>
        <a:p>
          <a:endParaRPr lang="es-AR"/>
        </a:p>
      </dgm:t>
    </dgm:pt>
    <dgm:pt modelId="{1534917B-9B4A-4649-AC0D-62D44486E7E8}" type="sibTrans" cxnId="{0625EECC-4823-449E-BFE1-67743C27C3B1}">
      <dgm:prSet/>
      <dgm:spPr/>
      <dgm:t>
        <a:bodyPr/>
        <a:lstStyle/>
        <a:p>
          <a:endParaRPr lang="es-AR"/>
        </a:p>
      </dgm:t>
    </dgm:pt>
    <dgm:pt modelId="{52E839B3-0AA8-4C1F-AAD2-1E4FF0476BC7}">
      <dgm:prSet phldrT="[Texto]" custT="1"/>
      <dgm:spPr/>
      <dgm:t>
        <a:bodyPr/>
        <a:lstStyle/>
        <a:p>
          <a:r>
            <a:rPr lang="es-AR" sz="1600" dirty="0" smtClean="0"/>
            <a:t>Trasmitir aprendizajes propios de la experiencia profesional</a:t>
          </a:r>
          <a:endParaRPr lang="es-AR" sz="1600" dirty="0"/>
        </a:p>
      </dgm:t>
    </dgm:pt>
    <dgm:pt modelId="{D47FAB77-27DE-4C0C-B635-2B01964C8085}" type="parTrans" cxnId="{3D3F077D-2C01-43D3-9EB3-5C6E7F06D4D0}">
      <dgm:prSet/>
      <dgm:spPr/>
      <dgm:t>
        <a:bodyPr/>
        <a:lstStyle/>
        <a:p>
          <a:endParaRPr lang="es-AR"/>
        </a:p>
      </dgm:t>
    </dgm:pt>
    <dgm:pt modelId="{7D757902-6F9D-4C4E-8076-3A449FC4D2EB}" type="sibTrans" cxnId="{3D3F077D-2C01-43D3-9EB3-5C6E7F06D4D0}">
      <dgm:prSet/>
      <dgm:spPr/>
      <dgm:t>
        <a:bodyPr/>
        <a:lstStyle/>
        <a:p>
          <a:endParaRPr lang="es-AR"/>
        </a:p>
      </dgm:t>
    </dgm:pt>
    <dgm:pt modelId="{C061C570-9E22-4430-8B91-830A346B0258}" type="pres">
      <dgm:prSet presAssocID="{F254FF5B-8DFF-4BE6-9739-9FAC9729220D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AR"/>
        </a:p>
      </dgm:t>
    </dgm:pt>
    <dgm:pt modelId="{DF5E74EE-3715-4BFF-8EB2-7404BEC7458A}" type="pres">
      <dgm:prSet presAssocID="{E496CDB0-8F82-48CA-A6B0-C7B707668708}" presName="centerShape" presStyleLbl="node0" presStyleIdx="0" presStyleCnt="1" custScaleX="140216" custScaleY="84210" custLinFactNeighborY="-3929"/>
      <dgm:spPr/>
      <dgm:t>
        <a:bodyPr/>
        <a:lstStyle/>
        <a:p>
          <a:endParaRPr lang="es-AR"/>
        </a:p>
      </dgm:t>
    </dgm:pt>
    <dgm:pt modelId="{B4978685-6B6A-432A-B9BD-8126B7A8A18D}" type="pres">
      <dgm:prSet presAssocID="{DDB33FBC-2397-4BF1-B072-67C5DFD401D5}" presName="Name9" presStyleLbl="parChTrans1D2" presStyleIdx="0" presStyleCnt="3"/>
      <dgm:spPr/>
      <dgm:t>
        <a:bodyPr/>
        <a:lstStyle/>
        <a:p>
          <a:endParaRPr lang="es-AR"/>
        </a:p>
      </dgm:t>
    </dgm:pt>
    <dgm:pt modelId="{71B09E89-F23E-4AA4-99C8-5C374D31722C}" type="pres">
      <dgm:prSet presAssocID="{DDB33FBC-2397-4BF1-B072-67C5DFD401D5}" presName="connTx" presStyleLbl="parChTrans1D2" presStyleIdx="0" presStyleCnt="3"/>
      <dgm:spPr/>
      <dgm:t>
        <a:bodyPr/>
        <a:lstStyle/>
        <a:p>
          <a:endParaRPr lang="es-AR"/>
        </a:p>
      </dgm:t>
    </dgm:pt>
    <dgm:pt modelId="{C68144F1-389A-4D56-A314-806533A6CD2E}" type="pres">
      <dgm:prSet presAssocID="{0E1BADA4-FB01-45E9-BE96-4BB2E1F058A0}" presName="node" presStyleLbl="node1" presStyleIdx="0" presStyleCnt="3" custScaleX="112430" custScaleY="80037" custRadScaleRad="95986" custRadScaleInc="-2185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C5101DBB-CE7C-4D59-A4D3-42C0E25355F0}" type="pres">
      <dgm:prSet presAssocID="{1E23E146-7F25-42D3-AC6E-E675232CCB9F}" presName="Name9" presStyleLbl="parChTrans1D2" presStyleIdx="1" presStyleCnt="3"/>
      <dgm:spPr/>
      <dgm:t>
        <a:bodyPr/>
        <a:lstStyle/>
        <a:p>
          <a:endParaRPr lang="es-AR"/>
        </a:p>
      </dgm:t>
    </dgm:pt>
    <dgm:pt modelId="{38D6F5D1-F6F2-4FE1-88BD-E15FDF29285D}" type="pres">
      <dgm:prSet presAssocID="{1E23E146-7F25-42D3-AC6E-E675232CCB9F}" presName="connTx" presStyleLbl="parChTrans1D2" presStyleIdx="1" presStyleCnt="3"/>
      <dgm:spPr/>
      <dgm:t>
        <a:bodyPr/>
        <a:lstStyle/>
        <a:p>
          <a:endParaRPr lang="es-AR"/>
        </a:p>
      </dgm:t>
    </dgm:pt>
    <dgm:pt modelId="{93DE396D-DDE7-42DC-B151-D9B826ADAEC3}" type="pres">
      <dgm:prSet presAssocID="{90523EEA-5E19-4D13-9FA5-B42F451C6F7F}" presName="node" presStyleLbl="node1" presStyleIdx="1" presStyleCnt="3" custScaleX="113825" custScaleY="93774" custRadScaleRad="110923" custRadScaleInc="14057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FB38F482-C6D0-4B3F-B1F4-CDB67BBFF472}" type="pres">
      <dgm:prSet presAssocID="{D47FAB77-27DE-4C0C-B635-2B01964C8085}" presName="Name9" presStyleLbl="parChTrans1D2" presStyleIdx="2" presStyleCnt="3"/>
      <dgm:spPr/>
      <dgm:t>
        <a:bodyPr/>
        <a:lstStyle/>
        <a:p>
          <a:endParaRPr lang="es-AR"/>
        </a:p>
      </dgm:t>
    </dgm:pt>
    <dgm:pt modelId="{9AEA9CF3-A66C-41D2-BE88-BF384730DD37}" type="pres">
      <dgm:prSet presAssocID="{D47FAB77-27DE-4C0C-B635-2B01964C8085}" presName="connTx" presStyleLbl="parChTrans1D2" presStyleIdx="2" presStyleCnt="3"/>
      <dgm:spPr/>
      <dgm:t>
        <a:bodyPr/>
        <a:lstStyle/>
        <a:p>
          <a:endParaRPr lang="es-AR"/>
        </a:p>
      </dgm:t>
    </dgm:pt>
    <dgm:pt modelId="{DF364324-7F3F-46D8-99FD-A0FEEDD1A865}" type="pres">
      <dgm:prSet presAssocID="{52E839B3-0AA8-4C1F-AAD2-1E4FF0476BC7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D68E648E-664A-4E60-ACCC-563C3214B753}" type="presOf" srcId="{90523EEA-5E19-4D13-9FA5-B42F451C6F7F}" destId="{93DE396D-DDE7-42DC-B151-D9B826ADAEC3}" srcOrd="0" destOrd="0" presId="urn:microsoft.com/office/officeart/2005/8/layout/radial1"/>
    <dgm:cxn modelId="{E32BA1CA-C1C6-44E4-9BF6-19E9F91E71C9}" type="presOf" srcId="{1E23E146-7F25-42D3-AC6E-E675232CCB9F}" destId="{38D6F5D1-F6F2-4FE1-88BD-E15FDF29285D}" srcOrd="1" destOrd="0" presId="urn:microsoft.com/office/officeart/2005/8/layout/radial1"/>
    <dgm:cxn modelId="{FFD00F7D-16C1-4B40-BB93-D37E616B8CB8}" type="presOf" srcId="{E496CDB0-8F82-48CA-A6B0-C7B707668708}" destId="{DF5E74EE-3715-4BFF-8EB2-7404BEC7458A}" srcOrd="0" destOrd="0" presId="urn:microsoft.com/office/officeart/2005/8/layout/radial1"/>
    <dgm:cxn modelId="{FC8EC7B3-2802-4871-BBEE-4F81BBBD5345}" srcId="{E496CDB0-8F82-48CA-A6B0-C7B707668708}" destId="{0E1BADA4-FB01-45E9-BE96-4BB2E1F058A0}" srcOrd="0" destOrd="0" parTransId="{DDB33FBC-2397-4BF1-B072-67C5DFD401D5}" sibTransId="{14236885-39DD-45A6-8553-AD8C00448945}"/>
    <dgm:cxn modelId="{3A67BD8E-588A-4188-A3EA-60A4426F0EB2}" type="presOf" srcId="{D47FAB77-27DE-4C0C-B635-2B01964C8085}" destId="{9AEA9CF3-A66C-41D2-BE88-BF384730DD37}" srcOrd="1" destOrd="0" presId="urn:microsoft.com/office/officeart/2005/8/layout/radial1"/>
    <dgm:cxn modelId="{68BEF265-BA6C-424E-9057-CC6784E2EF24}" type="presOf" srcId="{F254FF5B-8DFF-4BE6-9739-9FAC9729220D}" destId="{C061C570-9E22-4430-8B91-830A346B0258}" srcOrd="0" destOrd="0" presId="urn:microsoft.com/office/officeart/2005/8/layout/radial1"/>
    <dgm:cxn modelId="{0625EECC-4823-449E-BFE1-67743C27C3B1}" srcId="{E496CDB0-8F82-48CA-A6B0-C7B707668708}" destId="{90523EEA-5E19-4D13-9FA5-B42F451C6F7F}" srcOrd="1" destOrd="0" parTransId="{1E23E146-7F25-42D3-AC6E-E675232CCB9F}" sibTransId="{1534917B-9B4A-4649-AC0D-62D44486E7E8}"/>
    <dgm:cxn modelId="{A5E0B64F-0469-43D1-A2E9-D4CF16121958}" type="presOf" srcId="{DDB33FBC-2397-4BF1-B072-67C5DFD401D5}" destId="{B4978685-6B6A-432A-B9BD-8126B7A8A18D}" srcOrd="0" destOrd="0" presId="urn:microsoft.com/office/officeart/2005/8/layout/radial1"/>
    <dgm:cxn modelId="{3D3F077D-2C01-43D3-9EB3-5C6E7F06D4D0}" srcId="{E496CDB0-8F82-48CA-A6B0-C7B707668708}" destId="{52E839B3-0AA8-4C1F-AAD2-1E4FF0476BC7}" srcOrd="2" destOrd="0" parTransId="{D47FAB77-27DE-4C0C-B635-2B01964C8085}" sibTransId="{7D757902-6F9D-4C4E-8076-3A449FC4D2EB}"/>
    <dgm:cxn modelId="{1E06B214-0B69-42DA-8046-C9850B7BFEA7}" srcId="{F254FF5B-8DFF-4BE6-9739-9FAC9729220D}" destId="{E496CDB0-8F82-48CA-A6B0-C7B707668708}" srcOrd="0" destOrd="0" parTransId="{9CCC67CD-B5A9-4E5F-8A87-7F72608781E5}" sibTransId="{D1ABF5BC-9262-43CD-9E0F-7A992CEE826C}"/>
    <dgm:cxn modelId="{6B011D9E-DF94-485D-976C-94DCB8E66A11}" type="presOf" srcId="{1E23E146-7F25-42D3-AC6E-E675232CCB9F}" destId="{C5101DBB-CE7C-4D59-A4D3-42C0E25355F0}" srcOrd="0" destOrd="0" presId="urn:microsoft.com/office/officeart/2005/8/layout/radial1"/>
    <dgm:cxn modelId="{7BC78D5E-0D84-4E71-B2C5-CCF5807B4980}" type="presOf" srcId="{52E839B3-0AA8-4C1F-AAD2-1E4FF0476BC7}" destId="{DF364324-7F3F-46D8-99FD-A0FEEDD1A865}" srcOrd="0" destOrd="0" presId="urn:microsoft.com/office/officeart/2005/8/layout/radial1"/>
    <dgm:cxn modelId="{6AFC660C-E5CE-48A1-A2D5-9D0E8A645C5B}" type="presOf" srcId="{D47FAB77-27DE-4C0C-B635-2B01964C8085}" destId="{FB38F482-C6D0-4B3F-B1F4-CDB67BBFF472}" srcOrd="0" destOrd="0" presId="urn:microsoft.com/office/officeart/2005/8/layout/radial1"/>
    <dgm:cxn modelId="{D1748DE0-EB28-4A77-BA3C-58D450E2A3E4}" type="presOf" srcId="{0E1BADA4-FB01-45E9-BE96-4BB2E1F058A0}" destId="{C68144F1-389A-4D56-A314-806533A6CD2E}" srcOrd="0" destOrd="0" presId="urn:microsoft.com/office/officeart/2005/8/layout/radial1"/>
    <dgm:cxn modelId="{B5DC7899-ACF2-4E45-86B3-B34DF514967B}" type="presOf" srcId="{DDB33FBC-2397-4BF1-B072-67C5DFD401D5}" destId="{71B09E89-F23E-4AA4-99C8-5C374D31722C}" srcOrd="1" destOrd="0" presId="urn:microsoft.com/office/officeart/2005/8/layout/radial1"/>
    <dgm:cxn modelId="{6BC60A6D-4E89-4206-B76E-FE65E5B64705}" type="presParOf" srcId="{C061C570-9E22-4430-8B91-830A346B0258}" destId="{DF5E74EE-3715-4BFF-8EB2-7404BEC7458A}" srcOrd="0" destOrd="0" presId="urn:microsoft.com/office/officeart/2005/8/layout/radial1"/>
    <dgm:cxn modelId="{DD47240E-1C40-44B3-9110-A55A7EC01D2B}" type="presParOf" srcId="{C061C570-9E22-4430-8B91-830A346B0258}" destId="{B4978685-6B6A-432A-B9BD-8126B7A8A18D}" srcOrd="1" destOrd="0" presId="urn:microsoft.com/office/officeart/2005/8/layout/radial1"/>
    <dgm:cxn modelId="{DEE850F6-21BB-4339-9CF8-42DE602E6739}" type="presParOf" srcId="{B4978685-6B6A-432A-B9BD-8126B7A8A18D}" destId="{71B09E89-F23E-4AA4-99C8-5C374D31722C}" srcOrd="0" destOrd="0" presId="urn:microsoft.com/office/officeart/2005/8/layout/radial1"/>
    <dgm:cxn modelId="{10B098D9-2060-46B2-A7F0-7A624920A40B}" type="presParOf" srcId="{C061C570-9E22-4430-8B91-830A346B0258}" destId="{C68144F1-389A-4D56-A314-806533A6CD2E}" srcOrd="2" destOrd="0" presId="urn:microsoft.com/office/officeart/2005/8/layout/radial1"/>
    <dgm:cxn modelId="{391DD6DC-DDEE-4016-8692-FFE1EC8A6D3D}" type="presParOf" srcId="{C061C570-9E22-4430-8B91-830A346B0258}" destId="{C5101DBB-CE7C-4D59-A4D3-42C0E25355F0}" srcOrd="3" destOrd="0" presId="urn:microsoft.com/office/officeart/2005/8/layout/radial1"/>
    <dgm:cxn modelId="{FCB5E4F3-E4D5-46EB-A110-614F502ED9BA}" type="presParOf" srcId="{C5101DBB-CE7C-4D59-A4D3-42C0E25355F0}" destId="{38D6F5D1-F6F2-4FE1-88BD-E15FDF29285D}" srcOrd="0" destOrd="0" presId="urn:microsoft.com/office/officeart/2005/8/layout/radial1"/>
    <dgm:cxn modelId="{AAD335BF-62DA-4068-9260-B7F8D36C05E1}" type="presParOf" srcId="{C061C570-9E22-4430-8B91-830A346B0258}" destId="{93DE396D-DDE7-42DC-B151-D9B826ADAEC3}" srcOrd="4" destOrd="0" presId="urn:microsoft.com/office/officeart/2005/8/layout/radial1"/>
    <dgm:cxn modelId="{1B9D00BB-BFC7-4B9C-97A7-AD207236651F}" type="presParOf" srcId="{C061C570-9E22-4430-8B91-830A346B0258}" destId="{FB38F482-C6D0-4B3F-B1F4-CDB67BBFF472}" srcOrd="5" destOrd="0" presId="urn:microsoft.com/office/officeart/2005/8/layout/radial1"/>
    <dgm:cxn modelId="{9B3ACE21-DA84-42A2-9D0B-26A56B2D01A6}" type="presParOf" srcId="{FB38F482-C6D0-4B3F-B1F4-CDB67BBFF472}" destId="{9AEA9CF3-A66C-41D2-BE88-BF384730DD37}" srcOrd="0" destOrd="0" presId="urn:microsoft.com/office/officeart/2005/8/layout/radial1"/>
    <dgm:cxn modelId="{A7F7E427-BC2C-4D90-BC03-57A4D4819A45}" type="presParOf" srcId="{C061C570-9E22-4430-8B91-830A346B0258}" destId="{DF364324-7F3F-46D8-99FD-A0FEEDD1A865}" srcOrd="6" destOrd="0" presId="urn:microsoft.com/office/officeart/2005/8/layout/radial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90B8677-3B89-4434-9502-C7656819BBE9}" type="doc">
      <dgm:prSet loTypeId="urn:microsoft.com/office/officeart/2005/8/layout/vList5" loCatId="list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es-AR"/>
        </a:p>
      </dgm:t>
    </dgm:pt>
    <dgm:pt modelId="{B046C85D-57AC-4D75-8707-94094B3EE542}">
      <dgm:prSet phldrT="[Texto]"/>
      <dgm:spPr/>
      <dgm:t>
        <a:bodyPr/>
        <a:lstStyle/>
        <a:p>
          <a:r>
            <a:rPr lang="es-AR" dirty="0" smtClean="0"/>
            <a:t>ORIENTAR</a:t>
          </a:r>
          <a:endParaRPr lang="es-AR" dirty="0"/>
        </a:p>
      </dgm:t>
    </dgm:pt>
    <dgm:pt modelId="{5E73F30E-0A25-425E-9674-0DB1654B2ECD}" type="parTrans" cxnId="{5063B384-DA8E-4286-89B6-4A0E533D1AC2}">
      <dgm:prSet/>
      <dgm:spPr/>
      <dgm:t>
        <a:bodyPr/>
        <a:lstStyle/>
        <a:p>
          <a:endParaRPr lang="es-AR"/>
        </a:p>
      </dgm:t>
    </dgm:pt>
    <dgm:pt modelId="{DFFC5BE6-2D4D-47AF-9B1E-DC2D3C5ACA1A}" type="sibTrans" cxnId="{5063B384-DA8E-4286-89B6-4A0E533D1AC2}">
      <dgm:prSet/>
      <dgm:spPr/>
      <dgm:t>
        <a:bodyPr/>
        <a:lstStyle/>
        <a:p>
          <a:endParaRPr lang="es-AR"/>
        </a:p>
      </dgm:t>
    </dgm:pt>
    <dgm:pt modelId="{201EC267-DD00-4376-B696-56D12D3595AD}">
      <dgm:prSet phldrT="[Texto]"/>
      <dgm:spPr/>
      <dgm:t>
        <a:bodyPr/>
        <a:lstStyle/>
        <a:p>
          <a:r>
            <a:rPr lang="es-AR" dirty="0" smtClean="0"/>
            <a:t>ASESORAR Y RECOMENDAR</a:t>
          </a:r>
          <a:endParaRPr lang="es-AR" dirty="0"/>
        </a:p>
      </dgm:t>
    </dgm:pt>
    <dgm:pt modelId="{B35FA1FD-E00A-431A-B1A7-E643B59340D0}" type="parTrans" cxnId="{C9C15D8C-CF57-4C90-B1FC-9018E63094A9}">
      <dgm:prSet/>
      <dgm:spPr/>
      <dgm:t>
        <a:bodyPr/>
        <a:lstStyle/>
        <a:p>
          <a:endParaRPr lang="es-AR"/>
        </a:p>
      </dgm:t>
    </dgm:pt>
    <dgm:pt modelId="{AA2A0C5A-9D53-47BA-AC5D-7F9F3EBEA1C4}" type="sibTrans" cxnId="{C9C15D8C-CF57-4C90-B1FC-9018E63094A9}">
      <dgm:prSet/>
      <dgm:spPr/>
      <dgm:t>
        <a:bodyPr/>
        <a:lstStyle/>
        <a:p>
          <a:endParaRPr lang="es-AR"/>
        </a:p>
      </dgm:t>
    </dgm:pt>
    <dgm:pt modelId="{5F29B791-A4BE-48FB-BCD0-C0403B50D5B3}">
      <dgm:prSet/>
      <dgm:spPr/>
      <dgm:t>
        <a:bodyPr/>
        <a:lstStyle/>
        <a:p>
          <a:r>
            <a:rPr lang="es-AR" dirty="0" smtClean="0"/>
            <a:t>Libros, artículos, o fallos para profundizar una temática.</a:t>
          </a:r>
          <a:endParaRPr lang="es-AR" dirty="0"/>
        </a:p>
      </dgm:t>
    </dgm:pt>
    <dgm:pt modelId="{0A0F202C-2D36-46A7-8E65-DC8EB353D963}" type="parTrans" cxnId="{B54DF3FD-CFAC-4A6B-81A8-F3B40BE402AF}">
      <dgm:prSet/>
      <dgm:spPr/>
      <dgm:t>
        <a:bodyPr/>
        <a:lstStyle/>
        <a:p>
          <a:endParaRPr lang="es-AR"/>
        </a:p>
      </dgm:t>
    </dgm:pt>
    <dgm:pt modelId="{805693A7-EABA-4515-B236-A8311E5BAB92}" type="sibTrans" cxnId="{B54DF3FD-CFAC-4A6B-81A8-F3B40BE402AF}">
      <dgm:prSet/>
      <dgm:spPr/>
      <dgm:t>
        <a:bodyPr/>
        <a:lstStyle/>
        <a:p>
          <a:endParaRPr lang="es-AR"/>
        </a:p>
      </dgm:t>
    </dgm:pt>
    <dgm:pt modelId="{23DBCF3E-97D1-4B10-A807-C273F5B046CC}">
      <dgm:prSet phldrT="[Texto]"/>
      <dgm:spPr/>
      <dgm:t>
        <a:bodyPr/>
        <a:lstStyle/>
        <a:p>
          <a:r>
            <a:rPr lang="es-AR" dirty="0" smtClean="0"/>
            <a:t>Sobre becas existentes y cómo postularse</a:t>
          </a:r>
          <a:endParaRPr lang="es-AR" dirty="0"/>
        </a:p>
      </dgm:t>
    </dgm:pt>
    <dgm:pt modelId="{6FB432A3-3077-41F5-93A8-6D92D78F9225}" type="parTrans" cxnId="{2E72E165-3B54-49F0-BC4B-8F9373EC8932}">
      <dgm:prSet/>
      <dgm:spPr/>
      <dgm:t>
        <a:bodyPr/>
        <a:lstStyle/>
        <a:p>
          <a:endParaRPr lang="es-AR"/>
        </a:p>
      </dgm:t>
    </dgm:pt>
    <dgm:pt modelId="{42363BD1-40DA-465A-82AA-C3189149F384}" type="sibTrans" cxnId="{2E72E165-3B54-49F0-BC4B-8F9373EC8932}">
      <dgm:prSet/>
      <dgm:spPr/>
      <dgm:t>
        <a:bodyPr/>
        <a:lstStyle/>
        <a:p>
          <a:endParaRPr lang="es-AR"/>
        </a:p>
      </dgm:t>
    </dgm:pt>
    <dgm:pt modelId="{661989A4-B983-4857-AB80-0821679652B2}">
      <dgm:prSet/>
      <dgm:spPr/>
      <dgm:t>
        <a:bodyPr/>
        <a:lstStyle/>
        <a:p>
          <a:r>
            <a:rPr lang="es-AR" dirty="0" smtClean="0"/>
            <a:t>Sobre aprendizajes en el desempeño profesional en organismos internacionales de promoción y protección de los DDHH, en </a:t>
          </a:r>
          <a:r>
            <a:rPr lang="es-AR" dirty="0" err="1" smtClean="0"/>
            <a:t>ONG’s</a:t>
          </a:r>
          <a:r>
            <a:rPr lang="es-AR" dirty="0" smtClean="0"/>
            <a:t>, en organismos públicos, decisiones tomadas para el litigio estratégico, etc.</a:t>
          </a:r>
          <a:endParaRPr lang="es-AR" dirty="0"/>
        </a:p>
      </dgm:t>
    </dgm:pt>
    <dgm:pt modelId="{B72AD674-C1A5-4E46-A6CD-C44F480BD2B8}" type="parTrans" cxnId="{7A6C5023-8A42-40AA-8ED0-77212B80DA7F}">
      <dgm:prSet/>
      <dgm:spPr/>
      <dgm:t>
        <a:bodyPr/>
        <a:lstStyle/>
        <a:p>
          <a:endParaRPr lang="es-AR"/>
        </a:p>
      </dgm:t>
    </dgm:pt>
    <dgm:pt modelId="{F5AD64BA-83BA-4CF3-9E13-A53B8D3D8371}" type="sibTrans" cxnId="{7A6C5023-8A42-40AA-8ED0-77212B80DA7F}">
      <dgm:prSet/>
      <dgm:spPr/>
      <dgm:t>
        <a:bodyPr/>
        <a:lstStyle/>
        <a:p>
          <a:endParaRPr lang="es-AR"/>
        </a:p>
      </dgm:t>
    </dgm:pt>
    <dgm:pt modelId="{DD0D5EEE-6248-4B3C-8460-E1ACC8C774E4}">
      <dgm:prSet/>
      <dgm:spPr/>
      <dgm:t>
        <a:bodyPr/>
        <a:lstStyle/>
        <a:p>
          <a:r>
            <a:rPr lang="es-AR" dirty="0" smtClean="0"/>
            <a:t>Sobre  el modo de organizar una carrera con perspectiva de DDHH.</a:t>
          </a:r>
          <a:endParaRPr lang="es-AR" dirty="0"/>
        </a:p>
      </dgm:t>
    </dgm:pt>
    <dgm:pt modelId="{B59DD995-F189-466D-BE6D-6533B565CFFA}" type="parTrans" cxnId="{E5248357-C297-4067-969B-94B4644E99A6}">
      <dgm:prSet/>
      <dgm:spPr/>
      <dgm:t>
        <a:bodyPr/>
        <a:lstStyle/>
        <a:p>
          <a:endParaRPr lang="es-AR"/>
        </a:p>
      </dgm:t>
    </dgm:pt>
    <dgm:pt modelId="{012D3C18-6015-408B-9B28-128069941041}" type="sibTrans" cxnId="{E5248357-C297-4067-969B-94B4644E99A6}">
      <dgm:prSet/>
      <dgm:spPr/>
      <dgm:t>
        <a:bodyPr/>
        <a:lstStyle/>
        <a:p>
          <a:endParaRPr lang="es-AR"/>
        </a:p>
      </dgm:t>
    </dgm:pt>
    <dgm:pt modelId="{2FB5980B-EA8C-4DC3-80FA-A94AAC9D0625}">
      <dgm:prSet phldrT="[Texto]"/>
      <dgm:spPr/>
      <dgm:t>
        <a:bodyPr/>
        <a:lstStyle/>
        <a:p>
          <a:r>
            <a:rPr lang="es-AR" dirty="0" smtClean="0"/>
            <a:t>TRANSMITIR EXPERIENCIA PROFESIONAL</a:t>
          </a:r>
          <a:endParaRPr lang="es-AR" dirty="0"/>
        </a:p>
      </dgm:t>
    </dgm:pt>
    <dgm:pt modelId="{2D77F9B2-64EF-4F1A-BA33-C2599E7718B6}" type="parTrans" cxnId="{4900D5F6-EE82-4CCB-9C3D-882D49C352BA}">
      <dgm:prSet/>
      <dgm:spPr/>
      <dgm:t>
        <a:bodyPr/>
        <a:lstStyle/>
        <a:p>
          <a:endParaRPr lang="es-AR"/>
        </a:p>
      </dgm:t>
    </dgm:pt>
    <dgm:pt modelId="{1EBB736B-8578-4B3D-A314-586B903F491D}" type="sibTrans" cxnId="{4900D5F6-EE82-4CCB-9C3D-882D49C352BA}">
      <dgm:prSet/>
      <dgm:spPr/>
      <dgm:t>
        <a:bodyPr/>
        <a:lstStyle/>
        <a:p>
          <a:endParaRPr lang="es-AR"/>
        </a:p>
      </dgm:t>
    </dgm:pt>
    <dgm:pt modelId="{5CE8C9E4-DD1F-4F1F-8104-44B4B8CD470C}">
      <dgm:prSet/>
      <dgm:spPr/>
      <dgm:t>
        <a:bodyPr/>
        <a:lstStyle/>
        <a:p>
          <a:r>
            <a:rPr lang="es-AR" dirty="0" smtClean="0"/>
            <a:t>Sobre  cómo realizar una investigación y las opciones existentes.</a:t>
          </a:r>
          <a:endParaRPr lang="es-AR" dirty="0"/>
        </a:p>
      </dgm:t>
    </dgm:pt>
    <dgm:pt modelId="{109F7AB8-A685-484D-BD7A-A27FC5C851F6}" type="parTrans" cxnId="{F1D019C9-106E-44B6-86CE-76A385534677}">
      <dgm:prSet/>
      <dgm:spPr/>
      <dgm:t>
        <a:bodyPr/>
        <a:lstStyle/>
        <a:p>
          <a:endParaRPr lang="es-AR"/>
        </a:p>
      </dgm:t>
    </dgm:pt>
    <dgm:pt modelId="{107AAC39-8893-44AA-A0CF-076A442CF372}" type="sibTrans" cxnId="{F1D019C9-106E-44B6-86CE-76A385534677}">
      <dgm:prSet/>
      <dgm:spPr/>
      <dgm:t>
        <a:bodyPr/>
        <a:lstStyle/>
        <a:p>
          <a:endParaRPr lang="es-AR"/>
        </a:p>
      </dgm:t>
    </dgm:pt>
    <dgm:pt modelId="{C33808BF-620C-4DCF-9B76-B2F28FA9817D}">
      <dgm:prSet phldrT="[Texto]"/>
      <dgm:spPr/>
      <dgm:t>
        <a:bodyPr/>
        <a:lstStyle/>
        <a:p>
          <a:r>
            <a:rPr lang="es-AR" dirty="0" smtClean="0"/>
            <a:t>  Alternativas para participar en seminarios o congresos, o competencias internacionales</a:t>
          </a:r>
          <a:endParaRPr lang="es-AR" dirty="0"/>
        </a:p>
      </dgm:t>
    </dgm:pt>
    <dgm:pt modelId="{09FC46FF-BA47-4DDA-BA18-C4C049A041D2}" type="parTrans" cxnId="{E21CF754-046A-45D4-835A-35D762333F80}">
      <dgm:prSet/>
      <dgm:spPr/>
      <dgm:t>
        <a:bodyPr/>
        <a:lstStyle/>
        <a:p>
          <a:endParaRPr lang="es-AR"/>
        </a:p>
      </dgm:t>
    </dgm:pt>
    <dgm:pt modelId="{C9D34650-E4F8-43F3-B95D-1BE9F183710C}" type="sibTrans" cxnId="{E21CF754-046A-45D4-835A-35D762333F80}">
      <dgm:prSet/>
      <dgm:spPr/>
      <dgm:t>
        <a:bodyPr/>
        <a:lstStyle/>
        <a:p>
          <a:endParaRPr lang="es-AR"/>
        </a:p>
      </dgm:t>
    </dgm:pt>
    <dgm:pt modelId="{E23FA987-ADAC-4E8A-ABF0-230B685A4C67}">
      <dgm:prSet/>
      <dgm:spPr/>
      <dgm:t>
        <a:bodyPr/>
        <a:lstStyle/>
        <a:p>
          <a:r>
            <a:rPr lang="es-AR" dirty="0" smtClean="0"/>
            <a:t>Sobre cómo redactar una ponencia, artículo, ensayo etc.</a:t>
          </a:r>
          <a:endParaRPr lang="es-AR" dirty="0"/>
        </a:p>
      </dgm:t>
    </dgm:pt>
    <dgm:pt modelId="{DF4916AF-0C2C-49EF-B85B-F2C0C6746FF9}" type="parTrans" cxnId="{1692851C-4940-42AF-AC96-74A2EBA73355}">
      <dgm:prSet/>
      <dgm:spPr/>
      <dgm:t>
        <a:bodyPr/>
        <a:lstStyle/>
        <a:p>
          <a:endParaRPr lang="es-AR"/>
        </a:p>
      </dgm:t>
    </dgm:pt>
    <dgm:pt modelId="{9397AC5C-56BA-41AB-A593-E7939B703856}" type="sibTrans" cxnId="{1692851C-4940-42AF-AC96-74A2EBA73355}">
      <dgm:prSet/>
      <dgm:spPr/>
      <dgm:t>
        <a:bodyPr/>
        <a:lstStyle/>
        <a:p>
          <a:endParaRPr lang="es-AR"/>
        </a:p>
      </dgm:t>
    </dgm:pt>
    <dgm:pt modelId="{3B51E19A-E67E-4C7D-B07F-823FB7964417}">
      <dgm:prSet/>
      <dgm:spPr/>
      <dgm:t>
        <a:bodyPr/>
        <a:lstStyle/>
        <a:p>
          <a:r>
            <a:rPr lang="es-AR" dirty="0" smtClean="0"/>
            <a:t>Respecto a las distintas alternativas para hacer cualquier orientación de la carrera con perspectiva de DDHH.</a:t>
          </a:r>
          <a:endParaRPr lang="es-AR" dirty="0"/>
        </a:p>
      </dgm:t>
    </dgm:pt>
    <dgm:pt modelId="{D70E4368-93E8-4514-B579-68DD7C0CEC33}" type="sibTrans" cxnId="{7E3D3FFC-050F-4666-9030-7335A8DED84D}">
      <dgm:prSet/>
      <dgm:spPr/>
      <dgm:t>
        <a:bodyPr/>
        <a:lstStyle/>
        <a:p>
          <a:endParaRPr lang="es-AR"/>
        </a:p>
      </dgm:t>
    </dgm:pt>
    <dgm:pt modelId="{F3435CA4-30F7-4612-88B2-4B5BC4815772}" type="parTrans" cxnId="{7E3D3FFC-050F-4666-9030-7335A8DED84D}">
      <dgm:prSet/>
      <dgm:spPr/>
      <dgm:t>
        <a:bodyPr/>
        <a:lstStyle/>
        <a:p>
          <a:endParaRPr lang="es-AR"/>
        </a:p>
      </dgm:t>
    </dgm:pt>
    <dgm:pt modelId="{9B811A67-F8B4-400F-9D4A-5E71DA63E029}" type="pres">
      <dgm:prSet presAssocID="{E90B8677-3B89-4434-9502-C7656819BBE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AR"/>
        </a:p>
      </dgm:t>
    </dgm:pt>
    <dgm:pt modelId="{2BEA5FB6-F293-4378-8B7C-E2430A53F1F9}" type="pres">
      <dgm:prSet presAssocID="{B046C85D-57AC-4D75-8707-94094B3EE542}" presName="linNode" presStyleCnt="0"/>
      <dgm:spPr/>
    </dgm:pt>
    <dgm:pt modelId="{9B580D20-5650-4C43-9BB8-A0E1DC0F92F5}" type="pres">
      <dgm:prSet presAssocID="{B046C85D-57AC-4D75-8707-94094B3EE542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53C73A1E-B661-4913-976F-89B10E857ACA}" type="pres">
      <dgm:prSet presAssocID="{B046C85D-57AC-4D75-8707-94094B3EE542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022DC7FE-FC9A-436C-87E8-CEDFF2657355}" type="pres">
      <dgm:prSet presAssocID="{DFFC5BE6-2D4D-47AF-9B1E-DC2D3C5ACA1A}" presName="sp" presStyleCnt="0"/>
      <dgm:spPr/>
    </dgm:pt>
    <dgm:pt modelId="{2725930E-9F66-4F78-9F82-439A8F9910EA}" type="pres">
      <dgm:prSet presAssocID="{201EC267-DD00-4376-B696-56D12D3595AD}" presName="linNode" presStyleCnt="0"/>
      <dgm:spPr/>
    </dgm:pt>
    <dgm:pt modelId="{8D056CA9-BE25-40E0-99E4-53BDDF9C708C}" type="pres">
      <dgm:prSet presAssocID="{201EC267-DD00-4376-B696-56D12D3595AD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B5B2F76C-3332-4023-9720-EFB591CD63B6}" type="pres">
      <dgm:prSet presAssocID="{201EC267-DD00-4376-B696-56D12D3595AD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A654A498-41F6-4EAC-AFA3-267F33C32A87}" type="pres">
      <dgm:prSet presAssocID="{AA2A0C5A-9D53-47BA-AC5D-7F9F3EBEA1C4}" presName="sp" presStyleCnt="0"/>
      <dgm:spPr/>
    </dgm:pt>
    <dgm:pt modelId="{31453E42-B425-4649-8718-09A052ADA171}" type="pres">
      <dgm:prSet presAssocID="{2FB5980B-EA8C-4DC3-80FA-A94AAC9D0625}" presName="linNode" presStyleCnt="0"/>
      <dgm:spPr/>
    </dgm:pt>
    <dgm:pt modelId="{69BD8B8F-2079-4F4D-8631-A0AF0B9FA623}" type="pres">
      <dgm:prSet presAssocID="{2FB5980B-EA8C-4DC3-80FA-A94AAC9D0625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AC101C36-CCBA-4023-8B86-A4159611F91F}" type="pres">
      <dgm:prSet presAssocID="{2FB5980B-EA8C-4DC3-80FA-A94AAC9D0625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101D4F20-529F-43C9-8389-62DCC2A2AAB3}" type="presOf" srcId="{5CE8C9E4-DD1F-4F1F-8104-44B4B8CD470C}" destId="{53C73A1E-B661-4913-976F-89B10E857ACA}" srcOrd="0" destOrd="2" presId="urn:microsoft.com/office/officeart/2005/8/layout/vList5"/>
    <dgm:cxn modelId="{A2FA6C49-FDEA-41A2-8CD0-C23709277F54}" type="presOf" srcId="{B046C85D-57AC-4D75-8707-94094B3EE542}" destId="{9B580D20-5650-4C43-9BB8-A0E1DC0F92F5}" srcOrd="0" destOrd="0" presId="urn:microsoft.com/office/officeart/2005/8/layout/vList5"/>
    <dgm:cxn modelId="{CA9CF92B-9E1F-4E3E-8F97-D80EE7BED48B}" type="presOf" srcId="{E90B8677-3B89-4434-9502-C7656819BBE9}" destId="{9B811A67-F8B4-400F-9D4A-5E71DA63E029}" srcOrd="0" destOrd="0" presId="urn:microsoft.com/office/officeart/2005/8/layout/vList5"/>
    <dgm:cxn modelId="{1FF5A532-0ED9-484F-9D04-2C47561D4CE2}" type="presOf" srcId="{5F29B791-A4BE-48FB-BCD0-C0403B50D5B3}" destId="{B5B2F76C-3332-4023-9720-EFB591CD63B6}" srcOrd="0" destOrd="0" presId="urn:microsoft.com/office/officeart/2005/8/layout/vList5"/>
    <dgm:cxn modelId="{E5248357-C297-4067-969B-94B4644E99A6}" srcId="{B046C85D-57AC-4D75-8707-94094B3EE542}" destId="{DD0D5EEE-6248-4B3C-8460-E1ACC8C774E4}" srcOrd="0" destOrd="0" parTransId="{B59DD995-F189-466D-BE6D-6533B565CFFA}" sibTransId="{012D3C18-6015-408B-9B28-128069941041}"/>
    <dgm:cxn modelId="{C9C15D8C-CF57-4C90-B1FC-9018E63094A9}" srcId="{E90B8677-3B89-4434-9502-C7656819BBE9}" destId="{201EC267-DD00-4376-B696-56D12D3595AD}" srcOrd="1" destOrd="0" parTransId="{B35FA1FD-E00A-431A-B1A7-E643B59340D0}" sibTransId="{AA2A0C5A-9D53-47BA-AC5D-7F9F3EBEA1C4}"/>
    <dgm:cxn modelId="{2E72E165-3B54-49F0-BC4B-8F9373EC8932}" srcId="{201EC267-DD00-4376-B696-56D12D3595AD}" destId="{23DBCF3E-97D1-4B10-A807-C273F5B046CC}" srcOrd="1" destOrd="0" parTransId="{6FB432A3-3077-41F5-93A8-6D92D78F9225}" sibTransId="{42363BD1-40DA-465A-82AA-C3189149F384}"/>
    <dgm:cxn modelId="{D41FE3BE-887C-4882-B3BB-3CEDB19B7052}" type="presOf" srcId="{C33808BF-620C-4DCF-9B76-B2F28FA9817D}" destId="{B5B2F76C-3332-4023-9720-EFB591CD63B6}" srcOrd="0" destOrd="2" presId="urn:microsoft.com/office/officeart/2005/8/layout/vList5"/>
    <dgm:cxn modelId="{F1D019C9-106E-44B6-86CE-76A385534677}" srcId="{B046C85D-57AC-4D75-8707-94094B3EE542}" destId="{5CE8C9E4-DD1F-4F1F-8104-44B4B8CD470C}" srcOrd="2" destOrd="0" parTransId="{109F7AB8-A685-484D-BD7A-A27FC5C851F6}" sibTransId="{107AAC39-8893-44AA-A0CF-076A442CF372}"/>
    <dgm:cxn modelId="{7A6C5023-8A42-40AA-8ED0-77212B80DA7F}" srcId="{2FB5980B-EA8C-4DC3-80FA-A94AAC9D0625}" destId="{661989A4-B983-4857-AB80-0821679652B2}" srcOrd="0" destOrd="0" parTransId="{B72AD674-C1A5-4E46-A6CD-C44F480BD2B8}" sibTransId="{F5AD64BA-83BA-4CF3-9E13-A53B8D3D8371}"/>
    <dgm:cxn modelId="{3656A536-3A6E-4A6E-9D96-961DA1C0BD94}" type="presOf" srcId="{2FB5980B-EA8C-4DC3-80FA-A94AAC9D0625}" destId="{69BD8B8F-2079-4F4D-8631-A0AF0B9FA623}" srcOrd="0" destOrd="0" presId="urn:microsoft.com/office/officeart/2005/8/layout/vList5"/>
    <dgm:cxn modelId="{4900D5F6-EE82-4CCB-9C3D-882D49C352BA}" srcId="{E90B8677-3B89-4434-9502-C7656819BBE9}" destId="{2FB5980B-EA8C-4DC3-80FA-A94AAC9D0625}" srcOrd="2" destOrd="0" parTransId="{2D77F9B2-64EF-4F1A-BA33-C2599E7718B6}" sibTransId="{1EBB736B-8578-4B3D-A314-586B903F491D}"/>
    <dgm:cxn modelId="{7E3D3FFC-050F-4666-9030-7335A8DED84D}" srcId="{B046C85D-57AC-4D75-8707-94094B3EE542}" destId="{3B51E19A-E67E-4C7D-B07F-823FB7964417}" srcOrd="1" destOrd="0" parTransId="{F3435CA4-30F7-4612-88B2-4B5BC4815772}" sibTransId="{D70E4368-93E8-4514-B579-68DD7C0CEC33}"/>
    <dgm:cxn modelId="{369A4248-E73F-4F25-9F71-5CAE1EB29990}" type="presOf" srcId="{661989A4-B983-4857-AB80-0821679652B2}" destId="{AC101C36-CCBA-4023-8B86-A4159611F91F}" srcOrd="0" destOrd="0" presId="urn:microsoft.com/office/officeart/2005/8/layout/vList5"/>
    <dgm:cxn modelId="{5063B384-DA8E-4286-89B6-4A0E533D1AC2}" srcId="{E90B8677-3B89-4434-9502-C7656819BBE9}" destId="{B046C85D-57AC-4D75-8707-94094B3EE542}" srcOrd="0" destOrd="0" parTransId="{5E73F30E-0A25-425E-9674-0DB1654B2ECD}" sibTransId="{DFFC5BE6-2D4D-47AF-9B1E-DC2D3C5ACA1A}"/>
    <dgm:cxn modelId="{0C6F4C44-6D1E-4DE8-9C06-38E563038A51}" type="presOf" srcId="{3B51E19A-E67E-4C7D-B07F-823FB7964417}" destId="{53C73A1E-B661-4913-976F-89B10E857ACA}" srcOrd="0" destOrd="1" presId="urn:microsoft.com/office/officeart/2005/8/layout/vList5"/>
    <dgm:cxn modelId="{66EE3FA3-8910-415E-9575-EF04FFAD7234}" type="presOf" srcId="{23DBCF3E-97D1-4B10-A807-C273F5B046CC}" destId="{B5B2F76C-3332-4023-9720-EFB591CD63B6}" srcOrd="0" destOrd="1" presId="urn:microsoft.com/office/officeart/2005/8/layout/vList5"/>
    <dgm:cxn modelId="{FAE59F9C-75FC-4C9E-A85D-4B5C022B940F}" type="presOf" srcId="{DD0D5EEE-6248-4B3C-8460-E1ACC8C774E4}" destId="{53C73A1E-B661-4913-976F-89B10E857ACA}" srcOrd="0" destOrd="0" presId="urn:microsoft.com/office/officeart/2005/8/layout/vList5"/>
    <dgm:cxn modelId="{E21CF754-046A-45D4-835A-35D762333F80}" srcId="{201EC267-DD00-4376-B696-56D12D3595AD}" destId="{C33808BF-620C-4DCF-9B76-B2F28FA9817D}" srcOrd="2" destOrd="0" parTransId="{09FC46FF-BA47-4DDA-BA18-C4C049A041D2}" sibTransId="{C9D34650-E4F8-43F3-B95D-1BE9F183710C}"/>
    <dgm:cxn modelId="{BFAA363B-DD04-44A7-A9B6-5D29FFAD3631}" type="presOf" srcId="{201EC267-DD00-4376-B696-56D12D3595AD}" destId="{8D056CA9-BE25-40E0-99E4-53BDDF9C708C}" srcOrd="0" destOrd="0" presId="urn:microsoft.com/office/officeart/2005/8/layout/vList5"/>
    <dgm:cxn modelId="{1692851C-4940-42AF-AC96-74A2EBA73355}" srcId="{B046C85D-57AC-4D75-8707-94094B3EE542}" destId="{E23FA987-ADAC-4E8A-ABF0-230B685A4C67}" srcOrd="3" destOrd="0" parTransId="{DF4916AF-0C2C-49EF-B85B-F2C0C6746FF9}" sibTransId="{9397AC5C-56BA-41AB-A593-E7939B703856}"/>
    <dgm:cxn modelId="{426B5204-A898-4CF9-A6EB-F26A3F4B3660}" type="presOf" srcId="{E23FA987-ADAC-4E8A-ABF0-230B685A4C67}" destId="{53C73A1E-B661-4913-976F-89B10E857ACA}" srcOrd="0" destOrd="3" presId="urn:microsoft.com/office/officeart/2005/8/layout/vList5"/>
    <dgm:cxn modelId="{B54DF3FD-CFAC-4A6B-81A8-F3B40BE402AF}" srcId="{201EC267-DD00-4376-B696-56D12D3595AD}" destId="{5F29B791-A4BE-48FB-BCD0-C0403B50D5B3}" srcOrd="0" destOrd="0" parTransId="{0A0F202C-2D36-46A7-8E65-DC8EB353D963}" sibTransId="{805693A7-EABA-4515-B236-A8311E5BAB92}"/>
    <dgm:cxn modelId="{0E2EB0FD-22AC-4249-8F46-3F0CC567F431}" type="presParOf" srcId="{9B811A67-F8B4-400F-9D4A-5E71DA63E029}" destId="{2BEA5FB6-F293-4378-8B7C-E2430A53F1F9}" srcOrd="0" destOrd="0" presId="urn:microsoft.com/office/officeart/2005/8/layout/vList5"/>
    <dgm:cxn modelId="{1A207476-B7E7-46AC-BB92-05389F3BCAA5}" type="presParOf" srcId="{2BEA5FB6-F293-4378-8B7C-E2430A53F1F9}" destId="{9B580D20-5650-4C43-9BB8-A0E1DC0F92F5}" srcOrd="0" destOrd="0" presId="urn:microsoft.com/office/officeart/2005/8/layout/vList5"/>
    <dgm:cxn modelId="{AAAA922B-FD44-462C-9EC0-40EB554F4D63}" type="presParOf" srcId="{2BEA5FB6-F293-4378-8B7C-E2430A53F1F9}" destId="{53C73A1E-B661-4913-976F-89B10E857ACA}" srcOrd="1" destOrd="0" presId="urn:microsoft.com/office/officeart/2005/8/layout/vList5"/>
    <dgm:cxn modelId="{D5552D53-F21B-4AE9-BFA9-271AAD5F0540}" type="presParOf" srcId="{9B811A67-F8B4-400F-9D4A-5E71DA63E029}" destId="{022DC7FE-FC9A-436C-87E8-CEDFF2657355}" srcOrd="1" destOrd="0" presId="urn:microsoft.com/office/officeart/2005/8/layout/vList5"/>
    <dgm:cxn modelId="{A012DC6C-7292-4930-B9B6-650A6FABC00A}" type="presParOf" srcId="{9B811A67-F8B4-400F-9D4A-5E71DA63E029}" destId="{2725930E-9F66-4F78-9F82-439A8F9910EA}" srcOrd="2" destOrd="0" presId="urn:microsoft.com/office/officeart/2005/8/layout/vList5"/>
    <dgm:cxn modelId="{21364F94-A82D-4917-89D3-BB32BDE350E8}" type="presParOf" srcId="{2725930E-9F66-4F78-9F82-439A8F9910EA}" destId="{8D056CA9-BE25-40E0-99E4-53BDDF9C708C}" srcOrd="0" destOrd="0" presId="urn:microsoft.com/office/officeart/2005/8/layout/vList5"/>
    <dgm:cxn modelId="{DD8E79A8-43EA-4806-9E68-2BD22F3FA3C4}" type="presParOf" srcId="{2725930E-9F66-4F78-9F82-439A8F9910EA}" destId="{B5B2F76C-3332-4023-9720-EFB591CD63B6}" srcOrd="1" destOrd="0" presId="urn:microsoft.com/office/officeart/2005/8/layout/vList5"/>
    <dgm:cxn modelId="{E336B123-97A7-49E6-BA3B-392C06D5F19F}" type="presParOf" srcId="{9B811A67-F8B4-400F-9D4A-5E71DA63E029}" destId="{A654A498-41F6-4EAC-AFA3-267F33C32A87}" srcOrd="3" destOrd="0" presId="urn:microsoft.com/office/officeart/2005/8/layout/vList5"/>
    <dgm:cxn modelId="{02CB389B-A52E-4706-94FB-E74F26F0809E}" type="presParOf" srcId="{9B811A67-F8B4-400F-9D4A-5E71DA63E029}" destId="{31453E42-B425-4649-8718-09A052ADA171}" srcOrd="4" destOrd="0" presId="urn:microsoft.com/office/officeart/2005/8/layout/vList5"/>
    <dgm:cxn modelId="{561BEFEC-5143-40CB-A7A0-CB0DF8190232}" type="presParOf" srcId="{31453E42-B425-4649-8718-09A052ADA171}" destId="{69BD8B8F-2079-4F4D-8631-A0AF0B9FA623}" srcOrd="0" destOrd="0" presId="urn:microsoft.com/office/officeart/2005/8/layout/vList5"/>
    <dgm:cxn modelId="{8E7CA0BF-7651-425D-A48B-9145EDD6C726}" type="presParOf" srcId="{31453E42-B425-4649-8718-09A052ADA171}" destId="{AC101C36-CCBA-4023-8B86-A4159611F91F}" srcOrd="1" destOrd="0" presId="urn:microsoft.com/office/officeart/2005/8/layout/vList5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D9AABD7-5C4B-45AF-9F71-EBEA72D1A014}" type="doc">
      <dgm:prSet loTypeId="urn:microsoft.com/office/officeart/2005/8/layout/gear1" loCatId="process" qsTypeId="urn:microsoft.com/office/officeart/2005/8/quickstyle/simple1" qsCatId="simple" csTypeId="urn:microsoft.com/office/officeart/2005/8/colors/accent1_2" csCatId="accent1" phldr="1"/>
      <dgm:spPr/>
    </dgm:pt>
    <dgm:pt modelId="{9D54A9E5-83EA-477C-BECF-CEE63A1CF935}">
      <dgm:prSet phldrT="[Texto]" custT="1"/>
      <dgm:spPr/>
      <dgm:t>
        <a:bodyPr/>
        <a:lstStyle/>
        <a:p>
          <a:r>
            <a:rPr lang="es-AR" sz="1600" dirty="0" smtClean="0"/>
            <a:t>Asistencia a dos Encuentros de DDHH o talleres</a:t>
          </a:r>
          <a:endParaRPr lang="es-AR" sz="1600" dirty="0"/>
        </a:p>
      </dgm:t>
    </dgm:pt>
    <dgm:pt modelId="{13E06F25-8253-4BE9-9735-AA6AC809C827}" type="parTrans" cxnId="{7040A14E-172C-4769-8813-7DA371B5C361}">
      <dgm:prSet/>
      <dgm:spPr/>
      <dgm:t>
        <a:bodyPr/>
        <a:lstStyle/>
        <a:p>
          <a:endParaRPr lang="es-AR"/>
        </a:p>
      </dgm:t>
    </dgm:pt>
    <dgm:pt modelId="{1CC74C09-121E-4633-9DA0-8C8C7A62E6E2}" type="sibTrans" cxnId="{7040A14E-172C-4769-8813-7DA371B5C361}">
      <dgm:prSet/>
      <dgm:spPr/>
      <dgm:t>
        <a:bodyPr/>
        <a:lstStyle/>
        <a:p>
          <a:endParaRPr lang="es-AR"/>
        </a:p>
      </dgm:t>
    </dgm:pt>
    <dgm:pt modelId="{BB67C989-5D9E-4C1F-AF85-F50B61944721}">
      <dgm:prSet phldrT="[Texto]"/>
      <dgm:spPr/>
      <dgm:t>
        <a:bodyPr/>
        <a:lstStyle/>
        <a:p>
          <a:r>
            <a:rPr lang="es-AR" dirty="0" smtClean="0"/>
            <a:t>Encuentros con referentes del Programa de MDH en función de los temas y áreas de interés</a:t>
          </a:r>
          <a:endParaRPr lang="es-AR" dirty="0"/>
        </a:p>
      </dgm:t>
    </dgm:pt>
    <dgm:pt modelId="{426F7A6B-822A-48FB-B296-36E075018A15}" type="parTrans" cxnId="{5DED64B0-A63D-45A7-9FEB-75BD0A3D4F78}">
      <dgm:prSet/>
      <dgm:spPr/>
      <dgm:t>
        <a:bodyPr/>
        <a:lstStyle/>
        <a:p>
          <a:endParaRPr lang="es-AR"/>
        </a:p>
      </dgm:t>
    </dgm:pt>
    <dgm:pt modelId="{219F7F3F-69E7-4C03-8026-9DD6A6E23226}" type="sibTrans" cxnId="{5DED64B0-A63D-45A7-9FEB-75BD0A3D4F78}">
      <dgm:prSet/>
      <dgm:spPr/>
      <dgm:t>
        <a:bodyPr/>
        <a:lstStyle/>
        <a:p>
          <a:endParaRPr lang="es-AR"/>
        </a:p>
      </dgm:t>
    </dgm:pt>
    <dgm:pt modelId="{8EF30F6B-53A8-49C3-A8C2-5834B77DE7CF}">
      <dgm:prSet phldrT="[Texto]"/>
      <dgm:spPr/>
      <dgm:t>
        <a:bodyPr/>
        <a:lstStyle/>
        <a:p>
          <a:r>
            <a:rPr lang="es-AR" dirty="0" smtClean="0"/>
            <a:t>Encuentro con Mentor/a </a:t>
          </a:r>
          <a:endParaRPr lang="es-AR" dirty="0"/>
        </a:p>
      </dgm:t>
    </dgm:pt>
    <dgm:pt modelId="{C6371257-AE38-4743-A5C2-B33D1A8BBD21}" type="sibTrans" cxnId="{0A3AD4C3-DF57-417C-A233-6679155B2878}">
      <dgm:prSet/>
      <dgm:spPr/>
      <dgm:t>
        <a:bodyPr/>
        <a:lstStyle/>
        <a:p>
          <a:endParaRPr lang="es-AR"/>
        </a:p>
      </dgm:t>
    </dgm:pt>
    <dgm:pt modelId="{0F0E99BC-4E16-47A2-87CD-6D612EC61ECD}" type="parTrans" cxnId="{0A3AD4C3-DF57-417C-A233-6679155B2878}">
      <dgm:prSet/>
      <dgm:spPr/>
      <dgm:t>
        <a:bodyPr/>
        <a:lstStyle/>
        <a:p>
          <a:endParaRPr lang="es-AR"/>
        </a:p>
      </dgm:t>
    </dgm:pt>
    <dgm:pt modelId="{30B28220-6392-4038-ADBB-797A1B40C071}" type="pres">
      <dgm:prSet presAssocID="{AD9AABD7-5C4B-45AF-9F71-EBEA72D1A014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78E25FD7-147E-4F17-B096-E269172C2F2B}" type="pres">
      <dgm:prSet presAssocID="{9D54A9E5-83EA-477C-BECF-CEE63A1CF935}" presName="gear1" presStyleLbl="node1" presStyleIdx="0" presStyleCnt="3" custScaleX="88932" custScaleY="78982" custLinFactNeighborX="-3076" custLinFactNeighborY="-16156">
        <dgm:presLayoutVars>
          <dgm:chMax val="1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F11FE608-1689-4EF8-8BD2-1BBE8DBF98BB}" type="pres">
      <dgm:prSet presAssocID="{9D54A9E5-83EA-477C-BECF-CEE63A1CF935}" presName="gear1srcNode" presStyleLbl="node1" presStyleIdx="0" presStyleCnt="3"/>
      <dgm:spPr/>
      <dgm:t>
        <a:bodyPr/>
        <a:lstStyle/>
        <a:p>
          <a:endParaRPr lang="es-AR"/>
        </a:p>
      </dgm:t>
    </dgm:pt>
    <dgm:pt modelId="{9533FB7F-D069-4472-B296-D61A0976850A}" type="pres">
      <dgm:prSet presAssocID="{9D54A9E5-83EA-477C-BECF-CEE63A1CF935}" presName="gear1dstNode" presStyleLbl="node1" presStyleIdx="0" presStyleCnt="3"/>
      <dgm:spPr/>
      <dgm:t>
        <a:bodyPr/>
        <a:lstStyle/>
        <a:p>
          <a:endParaRPr lang="es-AR"/>
        </a:p>
      </dgm:t>
    </dgm:pt>
    <dgm:pt modelId="{3E58A822-8B10-4D89-9908-3FEA3D34BC14}" type="pres">
      <dgm:prSet presAssocID="{8EF30F6B-53A8-49C3-A8C2-5834B77DE7CF}" presName="gear2" presStyleLbl="node1" presStyleIdx="1" presStyleCnt="3" custLinFactNeighborX="-4614" custLinFactNeighborY="8078">
        <dgm:presLayoutVars>
          <dgm:chMax val="1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E9C077C7-676E-484D-92F3-463180A784E4}" type="pres">
      <dgm:prSet presAssocID="{8EF30F6B-53A8-49C3-A8C2-5834B77DE7CF}" presName="gear2srcNode" presStyleLbl="node1" presStyleIdx="1" presStyleCnt="3"/>
      <dgm:spPr/>
      <dgm:t>
        <a:bodyPr/>
        <a:lstStyle/>
        <a:p>
          <a:endParaRPr lang="es-AR"/>
        </a:p>
      </dgm:t>
    </dgm:pt>
    <dgm:pt modelId="{953CE229-76D8-436B-BCDC-5B2F0A100DAE}" type="pres">
      <dgm:prSet presAssocID="{8EF30F6B-53A8-49C3-A8C2-5834B77DE7CF}" presName="gear2dstNode" presStyleLbl="node1" presStyleIdx="1" presStyleCnt="3"/>
      <dgm:spPr/>
      <dgm:t>
        <a:bodyPr/>
        <a:lstStyle/>
        <a:p>
          <a:endParaRPr lang="es-AR"/>
        </a:p>
      </dgm:t>
    </dgm:pt>
    <dgm:pt modelId="{B7EA468C-B02B-43F4-9E11-E04EF3BCF6EF}" type="pres">
      <dgm:prSet presAssocID="{BB67C989-5D9E-4C1F-AF85-F50B61944721}" presName="gear3" presStyleLbl="node1" presStyleIdx="2" presStyleCnt="3" custScaleX="126760" custScaleY="115389"/>
      <dgm:spPr/>
      <dgm:t>
        <a:bodyPr/>
        <a:lstStyle/>
        <a:p>
          <a:endParaRPr lang="es-AR"/>
        </a:p>
      </dgm:t>
    </dgm:pt>
    <dgm:pt modelId="{CA184E3F-AD18-4D90-A44A-9A046D601C92}" type="pres">
      <dgm:prSet presAssocID="{BB67C989-5D9E-4C1F-AF85-F50B61944721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78F0D41F-8CFE-4073-AB67-90CE86CC6636}" type="pres">
      <dgm:prSet presAssocID="{BB67C989-5D9E-4C1F-AF85-F50B61944721}" presName="gear3srcNode" presStyleLbl="node1" presStyleIdx="2" presStyleCnt="3"/>
      <dgm:spPr/>
      <dgm:t>
        <a:bodyPr/>
        <a:lstStyle/>
        <a:p>
          <a:endParaRPr lang="es-AR"/>
        </a:p>
      </dgm:t>
    </dgm:pt>
    <dgm:pt modelId="{942D7D03-4FD8-4C47-B158-0D5CA7FD751F}" type="pres">
      <dgm:prSet presAssocID="{BB67C989-5D9E-4C1F-AF85-F50B61944721}" presName="gear3dstNode" presStyleLbl="node1" presStyleIdx="2" presStyleCnt="3"/>
      <dgm:spPr/>
      <dgm:t>
        <a:bodyPr/>
        <a:lstStyle/>
        <a:p>
          <a:endParaRPr lang="es-AR"/>
        </a:p>
      </dgm:t>
    </dgm:pt>
    <dgm:pt modelId="{DADB32EF-FDF0-4C82-95AD-F5E0DAC350CE}" type="pres">
      <dgm:prSet presAssocID="{1CC74C09-121E-4633-9DA0-8C8C7A62E6E2}" presName="connector1" presStyleLbl="sibTrans2D1" presStyleIdx="0" presStyleCnt="3" custScaleY="94696" custLinFactNeighborX="-3836" custLinFactNeighborY="-6508"/>
      <dgm:spPr/>
      <dgm:t>
        <a:bodyPr/>
        <a:lstStyle/>
        <a:p>
          <a:endParaRPr lang="es-AR"/>
        </a:p>
      </dgm:t>
    </dgm:pt>
    <dgm:pt modelId="{D06616EE-DDB3-4BDE-98B5-5E89A1F53E80}" type="pres">
      <dgm:prSet presAssocID="{C6371257-AE38-4743-A5C2-B33D1A8BBD21}" presName="connector2" presStyleLbl="sibTrans2D1" presStyleIdx="1" presStyleCnt="3"/>
      <dgm:spPr/>
      <dgm:t>
        <a:bodyPr/>
        <a:lstStyle/>
        <a:p>
          <a:endParaRPr lang="es-AR"/>
        </a:p>
      </dgm:t>
    </dgm:pt>
    <dgm:pt modelId="{CD2D5E05-9B5F-48AE-8BE6-E6DEB33AA751}" type="pres">
      <dgm:prSet presAssocID="{219F7F3F-69E7-4C03-8026-9DD6A6E23226}" presName="connector3" presStyleLbl="sibTrans2D1" presStyleIdx="2" presStyleCnt="3" custLinFactNeighborX="-5654"/>
      <dgm:spPr/>
      <dgm:t>
        <a:bodyPr/>
        <a:lstStyle/>
        <a:p>
          <a:endParaRPr lang="es-AR"/>
        </a:p>
      </dgm:t>
    </dgm:pt>
  </dgm:ptLst>
  <dgm:cxnLst>
    <dgm:cxn modelId="{5DED64B0-A63D-45A7-9FEB-75BD0A3D4F78}" srcId="{AD9AABD7-5C4B-45AF-9F71-EBEA72D1A014}" destId="{BB67C989-5D9E-4C1F-AF85-F50B61944721}" srcOrd="2" destOrd="0" parTransId="{426F7A6B-822A-48FB-B296-36E075018A15}" sibTransId="{219F7F3F-69E7-4C03-8026-9DD6A6E23226}"/>
    <dgm:cxn modelId="{5FF2A9E7-0889-419A-9CAF-11AC343C1CE5}" type="presOf" srcId="{9D54A9E5-83EA-477C-BECF-CEE63A1CF935}" destId="{9533FB7F-D069-4472-B296-D61A0976850A}" srcOrd="2" destOrd="0" presId="urn:microsoft.com/office/officeart/2005/8/layout/gear1"/>
    <dgm:cxn modelId="{6B91FBE4-712F-4281-9B68-26F3A917C99D}" type="presOf" srcId="{BB67C989-5D9E-4C1F-AF85-F50B61944721}" destId="{CA184E3F-AD18-4D90-A44A-9A046D601C92}" srcOrd="1" destOrd="0" presId="urn:microsoft.com/office/officeart/2005/8/layout/gear1"/>
    <dgm:cxn modelId="{91F5069A-EE06-4AAC-B2C5-7CFDF2EFFEE0}" type="presOf" srcId="{BB67C989-5D9E-4C1F-AF85-F50B61944721}" destId="{78F0D41F-8CFE-4073-AB67-90CE86CC6636}" srcOrd="2" destOrd="0" presId="urn:microsoft.com/office/officeart/2005/8/layout/gear1"/>
    <dgm:cxn modelId="{7B1841A4-7398-4393-A66F-8704940F403E}" type="presOf" srcId="{AD9AABD7-5C4B-45AF-9F71-EBEA72D1A014}" destId="{30B28220-6392-4038-ADBB-797A1B40C071}" srcOrd="0" destOrd="0" presId="urn:microsoft.com/office/officeart/2005/8/layout/gear1"/>
    <dgm:cxn modelId="{3CEF31D5-8C76-47DA-8269-0272E493D980}" type="presOf" srcId="{1CC74C09-121E-4633-9DA0-8C8C7A62E6E2}" destId="{DADB32EF-FDF0-4C82-95AD-F5E0DAC350CE}" srcOrd="0" destOrd="0" presId="urn:microsoft.com/office/officeart/2005/8/layout/gear1"/>
    <dgm:cxn modelId="{DA996193-07C6-47C7-AF39-FF5FA612ECFC}" type="presOf" srcId="{8EF30F6B-53A8-49C3-A8C2-5834B77DE7CF}" destId="{E9C077C7-676E-484D-92F3-463180A784E4}" srcOrd="1" destOrd="0" presId="urn:microsoft.com/office/officeart/2005/8/layout/gear1"/>
    <dgm:cxn modelId="{B79AC751-4FDC-480F-A877-49D2C1983D5C}" type="presOf" srcId="{BB67C989-5D9E-4C1F-AF85-F50B61944721}" destId="{942D7D03-4FD8-4C47-B158-0D5CA7FD751F}" srcOrd="3" destOrd="0" presId="urn:microsoft.com/office/officeart/2005/8/layout/gear1"/>
    <dgm:cxn modelId="{A8A9F904-5440-406B-B1EE-388E59743B3F}" type="presOf" srcId="{219F7F3F-69E7-4C03-8026-9DD6A6E23226}" destId="{CD2D5E05-9B5F-48AE-8BE6-E6DEB33AA751}" srcOrd="0" destOrd="0" presId="urn:microsoft.com/office/officeart/2005/8/layout/gear1"/>
    <dgm:cxn modelId="{5FE0203A-3E4F-47EE-A00F-F3C6FD272B28}" type="presOf" srcId="{9D54A9E5-83EA-477C-BECF-CEE63A1CF935}" destId="{F11FE608-1689-4EF8-8BD2-1BBE8DBF98BB}" srcOrd="1" destOrd="0" presId="urn:microsoft.com/office/officeart/2005/8/layout/gear1"/>
    <dgm:cxn modelId="{679A1A16-070B-4BBA-B835-98B97993A7D8}" type="presOf" srcId="{8EF30F6B-53A8-49C3-A8C2-5834B77DE7CF}" destId="{3E58A822-8B10-4D89-9908-3FEA3D34BC14}" srcOrd="0" destOrd="0" presId="urn:microsoft.com/office/officeart/2005/8/layout/gear1"/>
    <dgm:cxn modelId="{BAA9B9EF-EC84-4FC0-A17B-DC4C772ACC7F}" type="presOf" srcId="{C6371257-AE38-4743-A5C2-B33D1A8BBD21}" destId="{D06616EE-DDB3-4BDE-98B5-5E89A1F53E80}" srcOrd="0" destOrd="0" presId="urn:microsoft.com/office/officeart/2005/8/layout/gear1"/>
    <dgm:cxn modelId="{F9B5DAF3-E2E5-49C0-9AAE-C368D444DD30}" type="presOf" srcId="{BB67C989-5D9E-4C1F-AF85-F50B61944721}" destId="{B7EA468C-B02B-43F4-9E11-E04EF3BCF6EF}" srcOrd="0" destOrd="0" presId="urn:microsoft.com/office/officeart/2005/8/layout/gear1"/>
    <dgm:cxn modelId="{01D9F4BE-2C71-445A-B39C-2B76CD96D6EB}" type="presOf" srcId="{9D54A9E5-83EA-477C-BECF-CEE63A1CF935}" destId="{78E25FD7-147E-4F17-B096-E269172C2F2B}" srcOrd="0" destOrd="0" presId="urn:microsoft.com/office/officeart/2005/8/layout/gear1"/>
    <dgm:cxn modelId="{0A3AD4C3-DF57-417C-A233-6679155B2878}" srcId="{AD9AABD7-5C4B-45AF-9F71-EBEA72D1A014}" destId="{8EF30F6B-53A8-49C3-A8C2-5834B77DE7CF}" srcOrd="1" destOrd="0" parTransId="{0F0E99BC-4E16-47A2-87CD-6D612EC61ECD}" sibTransId="{C6371257-AE38-4743-A5C2-B33D1A8BBD21}"/>
    <dgm:cxn modelId="{ACC91608-E1E8-457D-8028-213E4FA14D04}" type="presOf" srcId="{8EF30F6B-53A8-49C3-A8C2-5834B77DE7CF}" destId="{953CE229-76D8-436B-BCDC-5B2F0A100DAE}" srcOrd="2" destOrd="0" presId="urn:microsoft.com/office/officeart/2005/8/layout/gear1"/>
    <dgm:cxn modelId="{7040A14E-172C-4769-8813-7DA371B5C361}" srcId="{AD9AABD7-5C4B-45AF-9F71-EBEA72D1A014}" destId="{9D54A9E5-83EA-477C-BECF-CEE63A1CF935}" srcOrd="0" destOrd="0" parTransId="{13E06F25-8253-4BE9-9735-AA6AC809C827}" sibTransId="{1CC74C09-121E-4633-9DA0-8C8C7A62E6E2}"/>
    <dgm:cxn modelId="{B2738D51-334D-41E9-9467-2E8FD376D10C}" type="presParOf" srcId="{30B28220-6392-4038-ADBB-797A1B40C071}" destId="{78E25FD7-147E-4F17-B096-E269172C2F2B}" srcOrd="0" destOrd="0" presId="urn:microsoft.com/office/officeart/2005/8/layout/gear1"/>
    <dgm:cxn modelId="{17E572C9-0EF5-4D66-9B1E-6A90B8100295}" type="presParOf" srcId="{30B28220-6392-4038-ADBB-797A1B40C071}" destId="{F11FE608-1689-4EF8-8BD2-1BBE8DBF98BB}" srcOrd="1" destOrd="0" presId="urn:microsoft.com/office/officeart/2005/8/layout/gear1"/>
    <dgm:cxn modelId="{05B717FF-A24B-478E-9790-B0413486030A}" type="presParOf" srcId="{30B28220-6392-4038-ADBB-797A1B40C071}" destId="{9533FB7F-D069-4472-B296-D61A0976850A}" srcOrd="2" destOrd="0" presId="urn:microsoft.com/office/officeart/2005/8/layout/gear1"/>
    <dgm:cxn modelId="{6ABC0BD7-905F-40BF-AFE6-C342665F7AB1}" type="presParOf" srcId="{30B28220-6392-4038-ADBB-797A1B40C071}" destId="{3E58A822-8B10-4D89-9908-3FEA3D34BC14}" srcOrd="3" destOrd="0" presId="urn:microsoft.com/office/officeart/2005/8/layout/gear1"/>
    <dgm:cxn modelId="{DB8EA9F6-141D-4F09-AF7A-995988E093AC}" type="presParOf" srcId="{30B28220-6392-4038-ADBB-797A1B40C071}" destId="{E9C077C7-676E-484D-92F3-463180A784E4}" srcOrd="4" destOrd="0" presId="urn:microsoft.com/office/officeart/2005/8/layout/gear1"/>
    <dgm:cxn modelId="{59F3503D-C339-4B4A-B17B-8C1854A53F42}" type="presParOf" srcId="{30B28220-6392-4038-ADBB-797A1B40C071}" destId="{953CE229-76D8-436B-BCDC-5B2F0A100DAE}" srcOrd="5" destOrd="0" presId="urn:microsoft.com/office/officeart/2005/8/layout/gear1"/>
    <dgm:cxn modelId="{2DA8AC58-ADDC-4925-954E-D88DBF61CD34}" type="presParOf" srcId="{30B28220-6392-4038-ADBB-797A1B40C071}" destId="{B7EA468C-B02B-43F4-9E11-E04EF3BCF6EF}" srcOrd="6" destOrd="0" presId="urn:microsoft.com/office/officeart/2005/8/layout/gear1"/>
    <dgm:cxn modelId="{B82CC3F6-5561-4D82-8305-481CA7E4252C}" type="presParOf" srcId="{30B28220-6392-4038-ADBB-797A1B40C071}" destId="{CA184E3F-AD18-4D90-A44A-9A046D601C92}" srcOrd="7" destOrd="0" presId="urn:microsoft.com/office/officeart/2005/8/layout/gear1"/>
    <dgm:cxn modelId="{95AB5EAE-E8D4-46E6-9990-9C8E5DD2E186}" type="presParOf" srcId="{30B28220-6392-4038-ADBB-797A1B40C071}" destId="{78F0D41F-8CFE-4073-AB67-90CE86CC6636}" srcOrd="8" destOrd="0" presId="urn:microsoft.com/office/officeart/2005/8/layout/gear1"/>
    <dgm:cxn modelId="{CDB4B0EC-CCC6-4DB3-9C86-86157B17FDEF}" type="presParOf" srcId="{30B28220-6392-4038-ADBB-797A1B40C071}" destId="{942D7D03-4FD8-4C47-B158-0D5CA7FD751F}" srcOrd="9" destOrd="0" presId="urn:microsoft.com/office/officeart/2005/8/layout/gear1"/>
    <dgm:cxn modelId="{1AAD69E1-D0E4-4509-B6A2-B97E34A64D4C}" type="presParOf" srcId="{30B28220-6392-4038-ADBB-797A1B40C071}" destId="{DADB32EF-FDF0-4C82-95AD-F5E0DAC350CE}" srcOrd="10" destOrd="0" presId="urn:microsoft.com/office/officeart/2005/8/layout/gear1"/>
    <dgm:cxn modelId="{CDA94F37-0673-4D75-9E2A-583E8F29EE07}" type="presParOf" srcId="{30B28220-6392-4038-ADBB-797A1B40C071}" destId="{D06616EE-DDB3-4BDE-98B5-5E89A1F53E80}" srcOrd="11" destOrd="0" presId="urn:microsoft.com/office/officeart/2005/8/layout/gear1"/>
    <dgm:cxn modelId="{45333100-10E3-4239-8BB3-5D553B41013D}" type="presParOf" srcId="{30B28220-6392-4038-ADBB-797A1B40C071}" destId="{CD2D5E05-9B5F-48AE-8BE6-E6DEB33AA751}" srcOrd="12" destOrd="0" presId="urn:microsoft.com/office/officeart/2005/8/layout/gear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37AC00A-87AC-4897-B262-1381B2157605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AR"/>
        </a:p>
      </dgm:t>
    </dgm:pt>
    <dgm:pt modelId="{C557646C-87A7-4F8A-BD6E-9A05761DECE0}">
      <dgm:prSet phldrT="[Texto]"/>
      <dgm:spPr>
        <a:solidFill>
          <a:srgbClr val="003CB4"/>
        </a:solidFill>
      </dgm:spPr>
      <dgm:t>
        <a:bodyPr/>
        <a:lstStyle/>
        <a:p>
          <a:r>
            <a:rPr lang="es-AR" dirty="0" smtClean="0"/>
            <a:t>Ser estudiante de la Facultad de Derecho de la </a:t>
          </a:r>
          <a:r>
            <a:rPr lang="es-AR" dirty="0" err="1" smtClean="0"/>
            <a:t>UBA</a:t>
          </a:r>
          <a:r>
            <a:rPr lang="es-AR" dirty="0" smtClean="0"/>
            <a:t> al momento de la inscripción</a:t>
          </a:r>
          <a:endParaRPr lang="es-AR" dirty="0"/>
        </a:p>
      </dgm:t>
    </dgm:pt>
    <dgm:pt modelId="{A91D716C-F060-467C-9EDF-63273B4ACBD3}" type="parTrans" cxnId="{2F7266F8-0D4F-443D-9484-F7A83BCA8CEA}">
      <dgm:prSet/>
      <dgm:spPr/>
      <dgm:t>
        <a:bodyPr/>
        <a:lstStyle/>
        <a:p>
          <a:endParaRPr lang="es-AR"/>
        </a:p>
      </dgm:t>
    </dgm:pt>
    <dgm:pt modelId="{7B39A4DC-84A9-46C7-BDC8-82DBAE60A42E}" type="sibTrans" cxnId="{2F7266F8-0D4F-443D-9484-F7A83BCA8CEA}">
      <dgm:prSet/>
      <dgm:spPr/>
      <dgm:t>
        <a:bodyPr/>
        <a:lstStyle/>
        <a:p>
          <a:endParaRPr lang="es-AR"/>
        </a:p>
      </dgm:t>
    </dgm:pt>
    <dgm:pt modelId="{28AB3C0D-F8D4-436E-99D3-5D5FEFEF0E55}">
      <dgm:prSet phldrT="[Texto]"/>
      <dgm:spPr/>
      <dgm:t>
        <a:bodyPr/>
        <a:lstStyle/>
        <a:p>
          <a:r>
            <a:rPr lang="es-AR" dirty="0" smtClean="0"/>
            <a:t>Tener interés en desarrollar la carrera con perspectiva de </a:t>
          </a:r>
          <a:r>
            <a:rPr lang="es-AR" dirty="0" err="1" smtClean="0"/>
            <a:t>DDHH</a:t>
          </a:r>
          <a:endParaRPr lang="es-AR" dirty="0"/>
        </a:p>
      </dgm:t>
    </dgm:pt>
    <dgm:pt modelId="{EAF34248-6348-481F-99DC-1A97E2B4EFBE}" type="parTrans" cxnId="{59719D2C-0F65-4212-A455-DE804F94F98E}">
      <dgm:prSet/>
      <dgm:spPr/>
      <dgm:t>
        <a:bodyPr/>
        <a:lstStyle/>
        <a:p>
          <a:endParaRPr lang="es-AR"/>
        </a:p>
      </dgm:t>
    </dgm:pt>
    <dgm:pt modelId="{EBED4489-E65C-48D1-B732-47D4A15C47A9}" type="sibTrans" cxnId="{59719D2C-0F65-4212-A455-DE804F94F98E}">
      <dgm:prSet/>
      <dgm:spPr/>
      <dgm:t>
        <a:bodyPr/>
        <a:lstStyle/>
        <a:p>
          <a:endParaRPr lang="es-AR"/>
        </a:p>
      </dgm:t>
    </dgm:pt>
    <dgm:pt modelId="{2A13C29B-9385-411A-83C4-7D5AB68AA52C}">
      <dgm:prSet phldrT="[Texto]"/>
      <dgm:spPr>
        <a:solidFill>
          <a:schemeClr val="accent2"/>
        </a:solidFill>
      </dgm:spPr>
      <dgm:t>
        <a:bodyPr/>
        <a:lstStyle/>
        <a:p>
          <a:r>
            <a:rPr lang="es-AR" dirty="0" smtClean="0"/>
            <a:t>Completar proceso de inscripción</a:t>
          </a:r>
          <a:endParaRPr lang="es-AR" dirty="0"/>
        </a:p>
      </dgm:t>
    </dgm:pt>
    <dgm:pt modelId="{BCFE522C-C563-4046-9864-8056BDC221B9}" type="parTrans" cxnId="{D63135B2-A0E8-44E7-8E48-C74BE240ED12}">
      <dgm:prSet/>
      <dgm:spPr/>
      <dgm:t>
        <a:bodyPr/>
        <a:lstStyle/>
        <a:p>
          <a:endParaRPr lang="es-AR"/>
        </a:p>
      </dgm:t>
    </dgm:pt>
    <dgm:pt modelId="{6D3D1E4F-9A21-4F27-BA6A-61760C38E45D}" type="sibTrans" cxnId="{D63135B2-A0E8-44E7-8E48-C74BE240ED12}">
      <dgm:prSet/>
      <dgm:spPr/>
      <dgm:t>
        <a:bodyPr/>
        <a:lstStyle/>
        <a:p>
          <a:endParaRPr lang="es-AR"/>
        </a:p>
      </dgm:t>
    </dgm:pt>
    <dgm:pt modelId="{1A89D014-BB5C-48F1-AD5B-0CF74CE4BA4A}">
      <dgm:prSet phldrT="[Texto]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s-AR" dirty="0" smtClean="0"/>
            <a:t>Asistir a encuentros propuestas por el </a:t>
          </a:r>
          <a:r>
            <a:rPr lang="es-AR" dirty="0" err="1" smtClean="0"/>
            <a:t>CDH</a:t>
          </a:r>
          <a:r>
            <a:rPr lang="es-AR" dirty="0" smtClean="0"/>
            <a:t> (8 horas presenciales)</a:t>
          </a:r>
          <a:endParaRPr lang="es-AR" dirty="0"/>
        </a:p>
      </dgm:t>
    </dgm:pt>
    <dgm:pt modelId="{4BA2E463-A99A-46BD-8C5A-6A047CA5432F}" type="parTrans" cxnId="{4511C0DF-13C7-49BA-96A2-FA1FA2500B8B}">
      <dgm:prSet/>
      <dgm:spPr/>
      <dgm:t>
        <a:bodyPr/>
        <a:lstStyle/>
        <a:p>
          <a:endParaRPr lang="es-AR"/>
        </a:p>
      </dgm:t>
    </dgm:pt>
    <dgm:pt modelId="{2CEAA1F7-CC70-458F-BB90-1CE678D8C019}" type="sibTrans" cxnId="{4511C0DF-13C7-49BA-96A2-FA1FA2500B8B}">
      <dgm:prSet/>
      <dgm:spPr/>
      <dgm:t>
        <a:bodyPr/>
        <a:lstStyle/>
        <a:p>
          <a:endParaRPr lang="es-AR"/>
        </a:p>
      </dgm:t>
    </dgm:pt>
    <dgm:pt modelId="{71390730-08C3-4C04-9C01-B6E66B24774F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s-AR" b="0" dirty="0" smtClean="0"/>
            <a:t>Colaborar en el desarrollo de </a:t>
          </a:r>
          <a:r>
            <a:rPr lang="es-AR" b="0" dirty="0" err="1" smtClean="0"/>
            <a:t>mentorías</a:t>
          </a:r>
          <a:r>
            <a:rPr lang="es-AR" b="0" dirty="0" smtClean="0"/>
            <a:t> (en los 2 semestres siguientes).</a:t>
          </a:r>
          <a:endParaRPr lang="es-AR" b="0" dirty="0"/>
        </a:p>
      </dgm:t>
    </dgm:pt>
    <dgm:pt modelId="{3C4091B5-E967-4F6B-B971-2C3E3153FCEB}" type="parTrans" cxnId="{66F47FC9-AB59-4BE2-A168-2EBBA8EDDB93}">
      <dgm:prSet/>
      <dgm:spPr/>
      <dgm:t>
        <a:bodyPr/>
        <a:lstStyle/>
        <a:p>
          <a:endParaRPr lang="es-AR"/>
        </a:p>
      </dgm:t>
    </dgm:pt>
    <dgm:pt modelId="{34ABA700-A59B-4F68-9D3E-2B89CF67FF5B}" type="sibTrans" cxnId="{66F47FC9-AB59-4BE2-A168-2EBBA8EDDB93}">
      <dgm:prSet/>
      <dgm:spPr/>
      <dgm:t>
        <a:bodyPr/>
        <a:lstStyle/>
        <a:p>
          <a:endParaRPr lang="es-AR"/>
        </a:p>
      </dgm:t>
    </dgm:pt>
    <dgm:pt modelId="{69A0C574-6E59-4E80-A382-64FD3D4AF36D}">
      <dgm:prSet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s-AR" dirty="0" smtClean="0"/>
            <a:t>Cumplir requisitos de regularidad (si no asisten a 2 convocatorias no podrán seguir participando)</a:t>
          </a:r>
          <a:endParaRPr lang="es-AR" dirty="0"/>
        </a:p>
      </dgm:t>
    </dgm:pt>
    <dgm:pt modelId="{7544AD4C-34AB-41DD-A4E4-86C652B2F7F7}" type="parTrans" cxnId="{0056E8C4-1051-4E6B-BD97-2179B6C405EA}">
      <dgm:prSet/>
      <dgm:spPr/>
      <dgm:t>
        <a:bodyPr/>
        <a:lstStyle/>
        <a:p>
          <a:endParaRPr lang="es-AR"/>
        </a:p>
      </dgm:t>
    </dgm:pt>
    <dgm:pt modelId="{3A73A3F6-E93E-45A1-8B64-BD4FE6D03063}" type="sibTrans" cxnId="{0056E8C4-1051-4E6B-BD97-2179B6C405EA}">
      <dgm:prSet/>
      <dgm:spPr/>
      <dgm:t>
        <a:bodyPr/>
        <a:lstStyle/>
        <a:p>
          <a:endParaRPr lang="es-AR"/>
        </a:p>
      </dgm:t>
    </dgm:pt>
    <dgm:pt modelId="{26B2A34C-58A3-49DD-BD46-7C99C41FF8B6}" type="pres">
      <dgm:prSet presAssocID="{737AC00A-87AC-4897-B262-1381B215760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AR"/>
        </a:p>
      </dgm:t>
    </dgm:pt>
    <dgm:pt modelId="{703B5796-4174-4130-BFCD-2D8B90655EEB}" type="pres">
      <dgm:prSet presAssocID="{C557646C-87A7-4F8A-BD6E-9A05761DECE0}" presName="node" presStyleLbl="node1" presStyleIdx="0" presStyleCnt="6" custScaleY="130684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4BB3621E-358C-49D7-AC21-7030527ACCC9}" type="pres">
      <dgm:prSet presAssocID="{7B39A4DC-84A9-46C7-BDC8-82DBAE60A42E}" presName="sibTrans" presStyleCnt="0"/>
      <dgm:spPr/>
    </dgm:pt>
    <dgm:pt modelId="{A6699E39-4A68-472F-A82E-E3D15C67DF44}" type="pres">
      <dgm:prSet presAssocID="{28AB3C0D-F8D4-436E-99D3-5D5FEFEF0E55}" presName="node" presStyleLbl="node1" presStyleIdx="1" presStyleCnt="6" custScaleX="104813" custScaleY="132144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8222413A-2863-48A4-B43A-00E18AF3E8A5}" type="pres">
      <dgm:prSet presAssocID="{EBED4489-E65C-48D1-B732-47D4A15C47A9}" presName="sibTrans" presStyleCnt="0"/>
      <dgm:spPr/>
    </dgm:pt>
    <dgm:pt modelId="{3815032F-0C3A-41A1-99E7-4452795E8958}" type="pres">
      <dgm:prSet presAssocID="{2A13C29B-9385-411A-83C4-7D5AB68AA52C}" presName="node" presStyleLbl="node1" presStyleIdx="2" presStyleCnt="6" custScaleY="132144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CD01BF81-7A11-4B41-B7CD-37C59FB19D2D}" type="pres">
      <dgm:prSet presAssocID="{6D3D1E4F-9A21-4F27-BA6A-61760C38E45D}" presName="sibTrans" presStyleCnt="0"/>
      <dgm:spPr/>
    </dgm:pt>
    <dgm:pt modelId="{3857E03C-C79E-4062-9018-E4CD52C19D30}" type="pres">
      <dgm:prSet presAssocID="{1A89D014-BB5C-48F1-AD5B-0CF74CE4BA4A}" presName="node" presStyleLbl="node1" presStyleIdx="3" presStyleCnt="6" custScaleY="136553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6189AF66-5B41-42A4-A5A6-29DB3538172A}" type="pres">
      <dgm:prSet presAssocID="{2CEAA1F7-CC70-458F-BB90-1CE678D8C019}" presName="sibTrans" presStyleCnt="0"/>
      <dgm:spPr/>
    </dgm:pt>
    <dgm:pt modelId="{7233BCE8-9ABA-400E-A3A2-8211C1EBD2EF}" type="pres">
      <dgm:prSet presAssocID="{69A0C574-6E59-4E80-A382-64FD3D4AF36D}" presName="node" presStyleLbl="node1" presStyleIdx="4" presStyleCnt="6" custScaleY="135093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ACBE7270-468D-44DB-A2B8-8305BE8F30B1}" type="pres">
      <dgm:prSet presAssocID="{3A73A3F6-E93E-45A1-8B64-BD4FE6D03063}" presName="sibTrans" presStyleCnt="0"/>
      <dgm:spPr/>
    </dgm:pt>
    <dgm:pt modelId="{4B38A98F-75AC-4407-9CD1-D337780EE810}" type="pres">
      <dgm:prSet presAssocID="{71390730-08C3-4C04-9C01-B6E66B24774F}" presName="node" presStyleLbl="node1" presStyleIdx="5" presStyleCnt="6" custScaleY="135093" custLinFactNeighborX="1459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D63135B2-A0E8-44E7-8E48-C74BE240ED12}" srcId="{737AC00A-87AC-4897-B262-1381B2157605}" destId="{2A13C29B-9385-411A-83C4-7D5AB68AA52C}" srcOrd="2" destOrd="0" parTransId="{BCFE522C-C563-4046-9864-8056BDC221B9}" sibTransId="{6D3D1E4F-9A21-4F27-BA6A-61760C38E45D}"/>
    <dgm:cxn modelId="{59719D2C-0F65-4212-A455-DE804F94F98E}" srcId="{737AC00A-87AC-4897-B262-1381B2157605}" destId="{28AB3C0D-F8D4-436E-99D3-5D5FEFEF0E55}" srcOrd="1" destOrd="0" parTransId="{EAF34248-6348-481F-99DC-1A97E2B4EFBE}" sibTransId="{EBED4489-E65C-48D1-B732-47D4A15C47A9}"/>
    <dgm:cxn modelId="{A5155437-CCE0-46C7-818A-2DD1C2A8074B}" type="presOf" srcId="{C557646C-87A7-4F8A-BD6E-9A05761DECE0}" destId="{703B5796-4174-4130-BFCD-2D8B90655EEB}" srcOrd="0" destOrd="0" presId="urn:microsoft.com/office/officeart/2005/8/layout/default#1"/>
    <dgm:cxn modelId="{63FD1E90-B694-4377-A3EA-1C429DD3A1E4}" type="presOf" srcId="{737AC00A-87AC-4897-B262-1381B2157605}" destId="{26B2A34C-58A3-49DD-BD46-7C99C41FF8B6}" srcOrd="0" destOrd="0" presId="urn:microsoft.com/office/officeart/2005/8/layout/default#1"/>
    <dgm:cxn modelId="{4511C0DF-13C7-49BA-96A2-FA1FA2500B8B}" srcId="{737AC00A-87AC-4897-B262-1381B2157605}" destId="{1A89D014-BB5C-48F1-AD5B-0CF74CE4BA4A}" srcOrd="3" destOrd="0" parTransId="{4BA2E463-A99A-46BD-8C5A-6A047CA5432F}" sibTransId="{2CEAA1F7-CC70-458F-BB90-1CE678D8C019}"/>
    <dgm:cxn modelId="{0056E8C4-1051-4E6B-BD97-2179B6C405EA}" srcId="{737AC00A-87AC-4897-B262-1381B2157605}" destId="{69A0C574-6E59-4E80-A382-64FD3D4AF36D}" srcOrd="4" destOrd="0" parTransId="{7544AD4C-34AB-41DD-A4E4-86C652B2F7F7}" sibTransId="{3A73A3F6-E93E-45A1-8B64-BD4FE6D03063}"/>
    <dgm:cxn modelId="{2DA78FC7-8E40-4310-B38F-68EF1E21754C}" type="presOf" srcId="{69A0C574-6E59-4E80-A382-64FD3D4AF36D}" destId="{7233BCE8-9ABA-400E-A3A2-8211C1EBD2EF}" srcOrd="0" destOrd="0" presId="urn:microsoft.com/office/officeart/2005/8/layout/default#1"/>
    <dgm:cxn modelId="{E33F0D55-78A6-4505-BA71-E4EF65FFCA92}" type="presOf" srcId="{2A13C29B-9385-411A-83C4-7D5AB68AA52C}" destId="{3815032F-0C3A-41A1-99E7-4452795E8958}" srcOrd="0" destOrd="0" presId="urn:microsoft.com/office/officeart/2005/8/layout/default#1"/>
    <dgm:cxn modelId="{66F47FC9-AB59-4BE2-A168-2EBBA8EDDB93}" srcId="{737AC00A-87AC-4897-B262-1381B2157605}" destId="{71390730-08C3-4C04-9C01-B6E66B24774F}" srcOrd="5" destOrd="0" parTransId="{3C4091B5-E967-4F6B-B971-2C3E3153FCEB}" sibTransId="{34ABA700-A59B-4F68-9D3E-2B89CF67FF5B}"/>
    <dgm:cxn modelId="{40A7524D-BBF1-4C0D-8B43-CAF2DDDBF950}" type="presOf" srcId="{1A89D014-BB5C-48F1-AD5B-0CF74CE4BA4A}" destId="{3857E03C-C79E-4062-9018-E4CD52C19D30}" srcOrd="0" destOrd="0" presId="urn:microsoft.com/office/officeart/2005/8/layout/default#1"/>
    <dgm:cxn modelId="{7AE1DEAF-2899-43F6-9A08-45162FF6D170}" type="presOf" srcId="{71390730-08C3-4C04-9C01-B6E66B24774F}" destId="{4B38A98F-75AC-4407-9CD1-D337780EE810}" srcOrd="0" destOrd="0" presId="urn:microsoft.com/office/officeart/2005/8/layout/default#1"/>
    <dgm:cxn modelId="{3E1AEF11-B40E-4BC2-B9E6-9E46957610C6}" type="presOf" srcId="{28AB3C0D-F8D4-436E-99D3-5D5FEFEF0E55}" destId="{A6699E39-4A68-472F-A82E-E3D15C67DF44}" srcOrd="0" destOrd="0" presId="urn:microsoft.com/office/officeart/2005/8/layout/default#1"/>
    <dgm:cxn modelId="{2F7266F8-0D4F-443D-9484-F7A83BCA8CEA}" srcId="{737AC00A-87AC-4897-B262-1381B2157605}" destId="{C557646C-87A7-4F8A-BD6E-9A05761DECE0}" srcOrd="0" destOrd="0" parTransId="{A91D716C-F060-467C-9EDF-63273B4ACBD3}" sibTransId="{7B39A4DC-84A9-46C7-BDC8-82DBAE60A42E}"/>
    <dgm:cxn modelId="{7AEA31D9-DF49-4FFD-9358-00BF0C9672A4}" type="presParOf" srcId="{26B2A34C-58A3-49DD-BD46-7C99C41FF8B6}" destId="{703B5796-4174-4130-BFCD-2D8B90655EEB}" srcOrd="0" destOrd="0" presId="urn:microsoft.com/office/officeart/2005/8/layout/default#1"/>
    <dgm:cxn modelId="{BFD3EFAA-B06C-47FD-AB54-5476DA83CF5A}" type="presParOf" srcId="{26B2A34C-58A3-49DD-BD46-7C99C41FF8B6}" destId="{4BB3621E-358C-49D7-AC21-7030527ACCC9}" srcOrd="1" destOrd="0" presId="urn:microsoft.com/office/officeart/2005/8/layout/default#1"/>
    <dgm:cxn modelId="{AB2CE4CE-38DF-41E5-9DCD-B639944D1F90}" type="presParOf" srcId="{26B2A34C-58A3-49DD-BD46-7C99C41FF8B6}" destId="{A6699E39-4A68-472F-A82E-E3D15C67DF44}" srcOrd="2" destOrd="0" presId="urn:microsoft.com/office/officeart/2005/8/layout/default#1"/>
    <dgm:cxn modelId="{E80277BD-1075-48CE-9FE3-E3200193AB3C}" type="presParOf" srcId="{26B2A34C-58A3-49DD-BD46-7C99C41FF8B6}" destId="{8222413A-2863-48A4-B43A-00E18AF3E8A5}" srcOrd="3" destOrd="0" presId="urn:microsoft.com/office/officeart/2005/8/layout/default#1"/>
    <dgm:cxn modelId="{E9FE4E7E-C6C9-4D20-A3D8-848116F185BC}" type="presParOf" srcId="{26B2A34C-58A3-49DD-BD46-7C99C41FF8B6}" destId="{3815032F-0C3A-41A1-99E7-4452795E8958}" srcOrd="4" destOrd="0" presId="urn:microsoft.com/office/officeart/2005/8/layout/default#1"/>
    <dgm:cxn modelId="{E3A6CAD3-B41C-4603-85EF-C1F1EE1B9BB8}" type="presParOf" srcId="{26B2A34C-58A3-49DD-BD46-7C99C41FF8B6}" destId="{CD01BF81-7A11-4B41-B7CD-37C59FB19D2D}" srcOrd="5" destOrd="0" presId="urn:microsoft.com/office/officeart/2005/8/layout/default#1"/>
    <dgm:cxn modelId="{5D5FD6D8-E30A-4400-ABBF-9E01B55CAD0A}" type="presParOf" srcId="{26B2A34C-58A3-49DD-BD46-7C99C41FF8B6}" destId="{3857E03C-C79E-4062-9018-E4CD52C19D30}" srcOrd="6" destOrd="0" presId="urn:microsoft.com/office/officeart/2005/8/layout/default#1"/>
    <dgm:cxn modelId="{EF99DEAA-2056-4FC2-B3AA-1CDBDFAF95E8}" type="presParOf" srcId="{26B2A34C-58A3-49DD-BD46-7C99C41FF8B6}" destId="{6189AF66-5B41-42A4-A5A6-29DB3538172A}" srcOrd="7" destOrd="0" presId="urn:microsoft.com/office/officeart/2005/8/layout/default#1"/>
    <dgm:cxn modelId="{B29D2230-EC30-4216-BB83-A2C7401EEFA5}" type="presParOf" srcId="{26B2A34C-58A3-49DD-BD46-7C99C41FF8B6}" destId="{7233BCE8-9ABA-400E-A3A2-8211C1EBD2EF}" srcOrd="8" destOrd="0" presId="urn:microsoft.com/office/officeart/2005/8/layout/default#1"/>
    <dgm:cxn modelId="{8CD64EB8-91B2-4ED7-8F12-B557B1091139}" type="presParOf" srcId="{26B2A34C-58A3-49DD-BD46-7C99C41FF8B6}" destId="{ACBE7270-468D-44DB-A2B8-8305BE8F30B1}" srcOrd="9" destOrd="0" presId="urn:microsoft.com/office/officeart/2005/8/layout/default#1"/>
    <dgm:cxn modelId="{4A00874A-11F1-46BF-A5ED-CCEA59D68F4B}" type="presParOf" srcId="{26B2A34C-58A3-49DD-BD46-7C99C41FF8B6}" destId="{4B38A98F-75AC-4407-9CD1-D337780EE810}" srcOrd="10" destOrd="0" presId="urn:microsoft.com/office/officeart/2005/8/layout/default#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8354B22-568A-4A41-8B49-E25E3722617D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E872510D-B03C-4ABC-A93F-37F07E511ED9}">
      <dgm:prSet phldrT="[Texto]" custT="1"/>
      <dgm:spPr/>
      <dgm:t>
        <a:bodyPr/>
        <a:lstStyle/>
        <a:p>
          <a:r>
            <a:rPr lang="es-AR" sz="1800" dirty="0" smtClean="0"/>
            <a:t>Completar Formulario: seleccionar temáticas y áreas de interés a título orientativo.</a:t>
          </a:r>
          <a:endParaRPr lang="es-AR" sz="1800" dirty="0"/>
        </a:p>
      </dgm:t>
    </dgm:pt>
    <dgm:pt modelId="{3BD22E63-DB32-48EC-897F-65B22A353E3A}" type="parTrans" cxnId="{6B0961CF-5C56-45BF-A506-8A9AAA2B9D0C}">
      <dgm:prSet/>
      <dgm:spPr/>
      <dgm:t>
        <a:bodyPr/>
        <a:lstStyle/>
        <a:p>
          <a:endParaRPr lang="es-AR"/>
        </a:p>
      </dgm:t>
    </dgm:pt>
    <dgm:pt modelId="{DCC65DE0-7A6A-4368-B107-09D46A4060C9}" type="sibTrans" cxnId="{6B0961CF-5C56-45BF-A506-8A9AAA2B9D0C}">
      <dgm:prSet/>
      <dgm:spPr/>
      <dgm:t>
        <a:bodyPr/>
        <a:lstStyle/>
        <a:p>
          <a:endParaRPr lang="es-AR"/>
        </a:p>
      </dgm:t>
    </dgm:pt>
    <dgm:pt modelId="{F0A8C5D9-EE21-44BA-A0C3-FCAE1BB9440C}">
      <dgm:prSet phldrT="[Texto]" custT="1"/>
      <dgm:spPr/>
      <dgm:t>
        <a:bodyPr/>
        <a:lstStyle/>
        <a:p>
          <a:r>
            <a:rPr lang="es-AR" sz="1800" dirty="0" smtClean="0"/>
            <a:t>Redactar carta de interés  (700 palabras máximo)</a:t>
          </a:r>
          <a:endParaRPr lang="es-AR" sz="1800" dirty="0"/>
        </a:p>
      </dgm:t>
    </dgm:pt>
    <dgm:pt modelId="{0F7BCE25-04BA-4787-9493-DD075EFEF05E}" type="parTrans" cxnId="{4990E6C9-2D83-41D7-A2A9-CBA048B17A70}">
      <dgm:prSet/>
      <dgm:spPr/>
      <dgm:t>
        <a:bodyPr/>
        <a:lstStyle/>
        <a:p>
          <a:endParaRPr lang="es-AR"/>
        </a:p>
      </dgm:t>
    </dgm:pt>
    <dgm:pt modelId="{7D344BF9-F6CB-434B-B459-1890104E0B33}" type="sibTrans" cxnId="{4990E6C9-2D83-41D7-A2A9-CBA048B17A70}">
      <dgm:prSet/>
      <dgm:spPr/>
      <dgm:t>
        <a:bodyPr/>
        <a:lstStyle/>
        <a:p>
          <a:endParaRPr lang="es-AR"/>
        </a:p>
      </dgm:t>
    </dgm:pt>
    <dgm:pt modelId="{576C1BC5-DD37-4880-B301-3D75914C6AF0}">
      <dgm:prSet phldrT="[Texto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AR" sz="1800" dirty="0" smtClean="0"/>
            <a:t>Adjuntar CV </a:t>
          </a:r>
        </a:p>
        <a:p>
          <a:pPr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sz="1800" dirty="0"/>
        </a:p>
      </dgm:t>
    </dgm:pt>
    <dgm:pt modelId="{C51E3D97-A8C3-4196-BAF2-44CEB9FCA525}" type="parTrans" cxnId="{D3BF1190-0C48-442D-B78D-7C98BBDF8005}">
      <dgm:prSet/>
      <dgm:spPr/>
      <dgm:t>
        <a:bodyPr/>
        <a:lstStyle/>
        <a:p>
          <a:endParaRPr lang="es-AR"/>
        </a:p>
      </dgm:t>
    </dgm:pt>
    <dgm:pt modelId="{C8339309-1D21-4201-AC42-B64288113AA8}" type="sibTrans" cxnId="{D3BF1190-0C48-442D-B78D-7C98BBDF8005}">
      <dgm:prSet/>
      <dgm:spPr/>
      <dgm:t>
        <a:bodyPr/>
        <a:lstStyle/>
        <a:p>
          <a:endParaRPr lang="es-AR"/>
        </a:p>
      </dgm:t>
    </dgm:pt>
    <dgm:pt modelId="{20DCDBE5-F0FA-48C6-9F4D-756CF43EB5D6}">
      <dgm:prSet custT="1"/>
      <dgm:spPr/>
      <dgm:t>
        <a:bodyPr/>
        <a:lstStyle/>
        <a:p>
          <a:r>
            <a:rPr lang="es-AR" sz="1800" dirty="0" smtClean="0"/>
            <a:t>Imprimir constancia del “Centro de Consulta Personal” del sitio web de la Facultad </a:t>
          </a:r>
        </a:p>
      </dgm:t>
    </dgm:pt>
    <dgm:pt modelId="{7AA0D6A9-01AF-4A13-A468-CE83F9575131}" type="parTrans" cxnId="{FAF7282E-6B53-41B1-A10D-DC3D00D485E0}">
      <dgm:prSet/>
      <dgm:spPr/>
      <dgm:t>
        <a:bodyPr/>
        <a:lstStyle/>
        <a:p>
          <a:endParaRPr lang="es-AR"/>
        </a:p>
      </dgm:t>
    </dgm:pt>
    <dgm:pt modelId="{63941CDA-23A0-42D3-AEB6-01DA1CF24801}" type="sibTrans" cxnId="{FAF7282E-6B53-41B1-A10D-DC3D00D485E0}">
      <dgm:prSet/>
      <dgm:spPr/>
      <dgm:t>
        <a:bodyPr/>
        <a:lstStyle/>
        <a:p>
          <a:endParaRPr lang="es-AR"/>
        </a:p>
      </dgm:t>
    </dgm:pt>
    <dgm:pt modelId="{951E8DF0-565A-4640-A94A-7160BD59BF23}" type="pres">
      <dgm:prSet presAssocID="{78354B22-568A-4A41-8B49-E25E3722617D}" presName="Name0" presStyleCnt="0">
        <dgm:presLayoutVars>
          <dgm:dir/>
          <dgm:resizeHandles val="exact"/>
        </dgm:presLayoutVars>
      </dgm:prSet>
      <dgm:spPr/>
    </dgm:pt>
    <dgm:pt modelId="{88C117C4-2242-4C35-A1B8-202EC2CB7EB8}" type="pres">
      <dgm:prSet presAssocID="{E872510D-B03C-4ABC-A93F-37F07E511ED9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7925A3AD-0D1F-4869-9AA9-CF93097998C8}" type="pres">
      <dgm:prSet presAssocID="{DCC65DE0-7A6A-4368-B107-09D46A4060C9}" presName="sibTrans" presStyleLbl="sibTrans2D1" presStyleIdx="0" presStyleCnt="3"/>
      <dgm:spPr/>
      <dgm:t>
        <a:bodyPr/>
        <a:lstStyle/>
        <a:p>
          <a:endParaRPr lang="es-AR"/>
        </a:p>
      </dgm:t>
    </dgm:pt>
    <dgm:pt modelId="{14C67360-8B74-4FF5-8DB9-E1507870E114}" type="pres">
      <dgm:prSet presAssocID="{DCC65DE0-7A6A-4368-B107-09D46A4060C9}" presName="connectorText" presStyleLbl="sibTrans2D1" presStyleIdx="0" presStyleCnt="3"/>
      <dgm:spPr/>
      <dgm:t>
        <a:bodyPr/>
        <a:lstStyle/>
        <a:p>
          <a:endParaRPr lang="es-AR"/>
        </a:p>
      </dgm:t>
    </dgm:pt>
    <dgm:pt modelId="{F4FB02AE-6397-41F8-A066-6672518679E9}" type="pres">
      <dgm:prSet presAssocID="{F0A8C5D9-EE21-44BA-A0C3-FCAE1BB9440C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DD7A9E25-DBC7-496B-BA53-1A2DEA84E46F}" type="pres">
      <dgm:prSet presAssocID="{7D344BF9-F6CB-434B-B459-1890104E0B33}" presName="sibTrans" presStyleLbl="sibTrans2D1" presStyleIdx="1" presStyleCnt="3"/>
      <dgm:spPr/>
      <dgm:t>
        <a:bodyPr/>
        <a:lstStyle/>
        <a:p>
          <a:endParaRPr lang="es-AR"/>
        </a:p>
      </dgm:t>
    </dgm:pt>
    <dgm:pt modelId="{460BAE15-2F4F-4644-A96E-4A8FC810D56A}" type="pres">
      <dgm:prSet presAssocID="{7D344BF9-F6CB-434B-B459-1890104E0B33}" presName="connectorText" presStyleLbl="sibTrans2D1" presStyleIdx="1" presStyleCnt="3"/>
      <dgm:spPr/>
      <dgm:t>
        <a:bodyPr/>
        <a:lstStyle/>
        <a:p>
          <a:endParaRPr lang="es-AR"/>
        </a:p>
      </dgm:t>
    </dgm:pt>
    <dgm:pt modelId="{516993B2-3D9E-4F61-8DCC-D071BE7B692A}" type="pres">
      <dgm:prSet presAssocID="{576C1BC5-DD37-4880-B301-3D75914C6AF0}" presName="node" presStyleLbl="node1" presStyleIdx="2" presStyleCnt="4" custLinFactNeighborY="330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49C960D3-8C6C-45D6-BC9C-EF46004AB54F}" type="pres">
      <dgm:prSet presAssocID="{C8339309-1D21-4201-AC42-B64288113AA8}" presName="sibTrans" presStyleLbl="sibTrans2D1" presStyleIdx="2" presStyleCnt="3"/>
      <dgm:spPr/>
      <dgm:t>
        <a:bodyPr/>
        <a:lstStyle/>
        <a:p>
          <a:endParaRPr lang="es-AR"/>
        </a:p>
      </dgm:t>
    </dgm:pt>
    <dgm:pt modelId="{8AED903F-200D-48AD-B3D0-CCDD79734623}" type="pres">
      <dgm:prSet presAssocID="{C8339309-1D21-4201-AC42-B64288113AA8}" presName="connectorText" presStyleLbl="sibTrans2D1" presStyleIdx="2" presStyleCnt="3"/>
      <dgm:spPr/>
      <dgm:t>
        <a:bodyPr/>
        <a:lstStyle/>
        <a:p>
          <a:endParaRPr lang="es-AR"/>
        </a:p>
      </dgm:t>
    </dgm:pt>
    <dgm:pt modelId="{B4D79349-5186-4FB5-8645-2489D5EA14CC}" type="pres">
      <dgm:prSet presAssocID="{20DCDBE5-F0FA-48C6-9F4D-756CF43EB5D6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278303E6-C988-477B-82C9-5A667AF7DC23}" type="presOf" srcId="{C8339309-1D21-4201-AC42-B64288113AA8}" destId="{8AED903F-200D-48AD-B3D0-CCDD79734623}" srcOrd="1" destOrd="0" presId="urn:microsoft.com/office/officeart/2005/8/layout/process1"/>
    <dgm:cxn modelId="{B981623A-2C69-46B2-8313-535AC3175DA8}" type="presOf" srcId="{20DCDBE5-F0FA-48C6-9F4D-756CF43EB5D6}" destId="{B4D79349-5186-4FB5-8645-2489D5EA14CC}" srcOrd="0" destOrd="0" presId="urn:microsoft.com/office/officeart/2005/8/layout/process1"/>
    <dgm:cxn modelId="{D324BD27-62C1-45B4-94FB-D6153F6A5282}" type="presOf" srcId="{7D344BF9-F6CB-434B-B459-1890104E0B33}" destId="{460BAE15-2F4F-4644-A96E-4A8FC810D56A}" srcOrd="1" destOrd="0" presId="urn:microsoft.com/office/officeart/2005/8/layout/process1"/>
    <dgm:cxn modelId="{0727AA76-DF7A-495E-97AA-F6A9D032DD94}" type="presOf" srcId="{E872510D-B03C-4ABC-A93F-37F07E511ED9}" destId="{88C117C4-2242-4C35-A1B8-202EC2CB7EB8}" srcOrd="0" destOrd="0" presId="urn:microsoft.com/office/officeart/2005/8/layout/process1"/>
    <dgm:cxn modelId="{DC703C1A-00BF-4693-9533-4DE8B2FB6A88}" type="presOf" srcId="{DCC65DE0-7A6A-4368-B107-09D46A4060C9}" destId="{14C67360-8B74-4FF5-8DB9-E1507870E114}" srcOrd="1" destOrd="0" presId="urn:microsoft.com/office/officeart/2005/8/layout/process1"/>
    <dgm:cxn modelId="{6B0961CF-5C56-45BF-A506-8A9AAA2B9D0C}" srcId="{78354B22-568A-4A41-8B49-E25E3722617D}" destId="{E872510D-B03C-4ABC-A93F-37F07E511ED9}" srcOrd="0" destOrd="0" parTransId="{3BD22E63-DB32-48EC-897F-65B22A353E3A}" sibTransId="{DCC65DE0-7A6A-4368-B107-09D46A4060C9}"/>
    <dgm:cxn modelId="{F23BEE57-4092-4A65-9CF3-B25E758D9ED2}" type="presOf" srcId="{DCC65DE0-7A6A-4368-B107-09D46A4060C9}" destId="{7925A3AD-0D1F-4869-9AA9-CF93097998C8}" srcOrd="0" destOrd="0" presId="urn:microsoft.com/office/officeart/2005/8/layout/process1"/>
    <dgm:cxn modelId="{2353E49D-8014-41D7-B7AB-8B8504D344A6}" type="presOf" srcId="{C8339309-1D21-4201-AC42-B64288113AA8}" destId="{49C960D3-8C6C-45D6-BC9C-EF46004AB54F}" srcOrd="0" destOrd="0" presId="urn:microsoft.com/office/officeart/2005/8/layout/process1"/>
    <dgm:cxn modelId="{F4D29977-2A18-4A0B-9CB4-0422F0BF7C12}" type="presOf" srcId="{576C1BC5-DD37-4880-B301-3D75914C6AF0}" destId="{516993B2-3D9E-4F61-8DCC-D071BE7B692A}" srcOrd="0" destOrd="0" presId="urn:microsoft.com/office/officeart/2005/8/layout/process1"/>
    <dgm:cxn modelId="{F79D4849-633D-4D0F-9C3F-EAFF3D2C8415}" type="presOf" srcId="{78354B22-568A-4A41-8B49-E25E3722617D}" destId="{951E8DF0-565A-4640-A94A-7160BD59BF23}" srcOrd="0" destOrd="0" presId="urn:microsoft.com/office/officeart/2005/8/layout/process1"/>
    <dgm:cxn modelId="{4990E6C9-2D83-41D7-A2A9-CBA048B17A70}" srcId="{78354B22-568A-4A41-8B49-E25E3722617D}" destId="{F0A8C5D9-EE21-44BA-A0C3-FCAE1BB9440C}" srcOrd="1" destOrd="0" parTransId="{0F7BCE25-04BA-4787-9493-DD075EFEF05E}" sibTransId="{7D344BF9-F6CB-434B-B459-1890104E0B33}"/>
    <dgm:cxn modelId="{D3BF1190-0C48-442D-B78D-7C98BBDF8005}" srcId="{78354B22-568A-4A41-8B49-E25E3722617D}" destId="{576C1BC5-DD37-4880-B301-3D75914C6AF0}" srcOrd="2" destOrd="0" parTransId="{C51E3D97-A8C3-4196-BAF2-44CEB9FCA525}" sibTransId="{C8339309-1D21-4201-AC42-B64288113AA8}"/>
    <dgm:cxn modelId="{FAF7282E-6B53-41B1-A10D-DC3D00D485E0}" srcId="{78354B22-568A-4A41-8B49-E25E3722617D}" destId="{20DCDBE5-F0FA-48C6-9F4D-756CF43EB5D6}" srcOrd="3" destOrd="0" parTransId="{7AA0D6A9-01AF-4A13-A468-CE83F9575131}" sibTransId="{63941CDA-23A0-42D3-AEB6-01DA1CF24801}"/>
    <dgm:cxn modelId="{8CD73765-BBE3-43E7-8B84-B3DA31CBF7A1}" type="presOf" srcId="{F0A8C5D9-EE21-44BA-A0C3-FCAE1BB9440C}" destId="{F4FB02AE-6397-41F8-A066-6672518679E9}" srcOrd="0" destOrd="0" presId="urn:microsoft.com/office/officeart/2005/8/layout/process1"/>
    <dgm:cxn modelId="{FB034F10-94D3-4121-A412-1A5A83427020}" type="presOf" srcId="{7D344BF9-F6CB-434B-B459-1890104E0B33}" destId="{DD7A9E25-DBC7-496B-BA53-1A2DEA84E46F}" srcOrd="0" destOrd="0" presId="urn:microsoft.com/office/officeart/2005/8/layout/process1"/>
    <dgm:cxn modelId="{16B0CD12-4BB3-41F7-8FF4-E69091299185}" type="presParOf" srcId="{951E8DF0-565A-4640-A94A-7160BD59BF23}" destId="{88C117C4-2242-4C35-A1B8-202EC2CB7EB8}" srcOrd="0" destOrd="0" presId="urn:microsoft.com/office/officeart/2005/8/layout/process1"/>
    <dgm:cxn modelId="{C671245F-25CE-4C9E-B455-EFA7749D9165}" type="presParOf" srcId="{951E8DF0-565A-4640-A94A-7160BD59BF23}" destId="{7925A3AD-0D1F-4869-9AA9-CF93097998C8}" srcOrd="1" destOrd="0" presId="urn:microsoft.com/office/officeart/2005/8/layout/process1"/>
    <dgm:cxn modelId="{A62B4D55-CD8D-403B-BEFB-EC0C911EFA3E}" type="presParOf" srcId="{7925A3AD-0D1F-4869-9AA9-CF93097998C8}" destId="{14C67360-8B74-4FF5-8DB9-E1507870E114}" srcOrd="0" destOrd="0" presId="urn:microsoft.com/office/officeart/2005/8/layout/process1"/>
    <dgm:cxn modelId="{EBE23906-CEFE-49D5-AD9D-14F41639AF00}" type="presParOf" srcId="{951E8DF0-565A-4640-A94A-7160BD59BF23}" destId="{F4FB02AE-6397-41F8-A066-6672518679E9}" srcOrd="2" destOrd="0" presId="urn:microsoft.com/office/officeart/2005/8/layout/process1"/>
    <dgm:cxn modelId="{CDC37B77-9661-42D0-850F-0FAC64C548A8}" type="presParOf" srcId="{951E8DF0-565A-4640-A94A-7160BD59BF23}" destId="{DD7A9E25-DBC7-496B-BA53-1A2DEA84E46F}" srcOrd="3" destOrd="0" presId="urn:microsoft.com/office/officeart/2005/8/layout/process1"/>
    <dgm:cxn modelId="{57AB29CE-76AE-4141-9B9F-AA2EFB0FE74A}" type="presParOf" srcId="{DD7A9E25-DBC7-496B-BA53-1A2DEA84E46F}" destId="{460BAE15-2F4F-4644-A96E-4A8FC810D56A}" srcOrd="0" destOrd="0" presId="urn:microsoft.com/office/officeart/2005/8/layout/process1"/>
    <dgm:cxn modelId="{F7A3A803-B652-4D49-90A9-9BECDAF374F8}" type="presParOf" srcId="{951E8DF0-565A-4640-A94A-7160BD59BF23}" destId="{516993B2-3D9E-4F61-8DCC-D071BE7B692A}" srcOrd="4" destOrd="0" presId="urn:microsoft.com/office/officeart/2005/8/layout/process1"/>
    <dgm:cxn modelId="{36C9DB27-BCD2-44CA-888B-0E6B66935CCA}" type="presParOf" srcId="{951E8DF0-565A-4640-A94A-7160BD59BF23}" destId="{49C960D3-8C6C-45D6-BC9C-EF46004AB54F}" srcOrd="5" destOrd="0" presId="urn:microsoft.com/office/officeart/2005/8/layout/process1"/>
    <dgm:cxn modelId="{4D5ACD65-6DAF-4638-8028-583CCAD27ABE}" type="presParOf" srcId="{49C960D3-8C6C-45D6-BC9C-EF46004AB54F}" destId="{8AED903F-200D-48AD-B3D0-CCDD79734623}" srcOrd="0" destOrd="0" presId="urn:microsoft.com/office/officeart/2005/8/layout/process1"/>
    <dgm:cxn modelId="{8D8D3A72-AE7B-42A7-A086-E0EC430C6100}" type="presParOf" srcId="{951E8DF0-565A-4640-A94A-7160BD59BF23}" destId="{B4D79349-5186-4FB5-8645-2489D5EA14CC}" srcOrd="6" destOrd="0" presId="urn:microsoft.com/office/officeart/2005/8/layout/process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56E4D80-381A-4E05-A10F-5DE3671FCB2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AR"/>
        </a:p>
      </dgm:t>
    </dgm:pt>
    <dgm:pt modelId="{75D16A9E-5615-42B7-BE03-1EA7A592B46E}">
      <dgm:prSet phldrT="[Texto]" custT="1"/>
      <dgm:spPr/>
      <dgm:t>
        <a:bodyPr/>
        <a:lstStyle/>
        <a:p>
          <a:r>
            <a:rPr lang="es-AR" sz="2000" dirty="0" smtClean="0"/>
            <a:t>Encuentro con Equipo CDH</a:t>
          </a:r>
          <a:endParaRPr lang="es-AR" sz="2000" dirty="0"/>
        </a:p>
      </dgm:t>
    </dgm:pt>
    <dgm:pt modelId="{C1A4AA9C-F08E-4051-9A5C-3D3652FF564A}" type="parTrans" cxnId="{E25EAD35-03CD-42F0-9C92-D59EE72D04B2}">
      <dgm:prSet/>
      <dgm:spPr/>
      <dgm:t>
        <a:bodyPr/>
        <a:lstStyle/>
        <a:p>
          <a:endParaRPr lang="es-AR"/>
        </a:p>
      </dgm:t>
    </dgm:pt>
    <dgm:pt modelId="{7318BFB2-9A01-4E86-B280-B3F15F1AA0E6}" type="sibTrans" cxnId="{E25EAD35-03CD-42F0-9C92-D59EE72D04B2}">
      <dgm:prSet/>
      <dgm:spPr/>
      <dgm:t>
        <a:bodyPr/>
        <a:lstStyle/>
        <a:p>
          <a:endParaRPr lang="es-AR"/>
        </a:p>
      </dgm:t>
    </dgm:pt>
    <dgm:pt modelId="{A1B7EF93-5593-4D15-BB4D-7012BB7E4DE7}">
      <dgm:prSet phldrT="[Texto]" custT="1"/>
      <dgm:spPr/>
      <dgm:t>
        <a:bodyPr/>
        <a:lstStyle/>
        <a:p>
          <a:r>
            <a:rPr lang="es-AR" sz="2000" dirty="0" smtClean="0"/>
            <a:t>Encuentros en grupos reducidos en función de las afinidades en ejes temáticos, áreas de interés y </a:t>
          </a:r>
          <a:r>
            <a:rPr lang="es-AR" sz="2000" dirty="0" err="1" smtClean="0"/>
            <a:t>estadío</a:t>
          </a:r>
          <a:r>
            <a:rPr lang="es-AR" sz="2000" dirty="0" smtClean="0"/>
            <a:t> de la carrera.</a:t>
          </a:r>
          <a:endParaRPr lang="es-AR" sz="2000" b="1" dirty="0"/>
        </a:p>
      </dgm:t>
    </dgm:pt>
    <dgm:pt modelId="{219A135F-0AB8-4FCB-8F2C-E41F09B720FE}" type="parTrans" cxnId="{EB02D9DE-ED07-44F7-A87E-2F8C38BB8EA5}">
      <dgm:prSet/>
      <dgm:spPr/>
      <dgm:t>
        <a:bodyPr/>
        <a:lstStyle/>
        <a:p>
          <a:endParaRPr lang="es-AR"/>
        </a:p>
      </dgm:t>
    </dgm:pt>
    <dgm:pt modelId="{2CAE90FD-54EB-4ABF-94B0-F4E03A89BF8E}" type="sibTrans" cxnId="{EB02D9DE-ED07-44F7-A87E-2F8C38BB8EA5}">
      <dgm:prSet/>
      <dgm:spPr/>
      <dgm:t>
        <a:bodyPr/>
        <a:lstStyle/>
        <a:p>
          <a:endParaRPr lang="es-AR"/>
        </a:p>
      </dgm:t>
    </dgm:pt>
    <dgm:pt modelId="{84C16CD3-5EBD-4014-90B9-EC1BEA5472C0}">
      <dgm:prSet phldrT="[Texto]" custT="1"/>
      <dgm:spPr/>
      <dgm:t>
        <a:bodyPr/>
        <a:lstStyle/>
        <a:p>
          <a:r>
            <a:rPr lang="es-AR" sz="2000" dirty="0" smtClean="0"/>
            <a:t>Encuentros con referentes MDH</a:t>
          </a:r>
          <a:endParaRPr lang="es-AR" sz="2000" dirty="0"/>
        </a:p>
      </dgm:t>
    </dgm:pt>
    <dgm:pt modelId="{EAD99BA3-B619-47E9-9DB9-731A73C55971}" type="parTrans" cxnId="{94482DAC-C71C-4D6E-9B4C-F3BAEA9A301C}">
      <dgm:prSet/>
      <dgm:spPr/>
      <dgm:t>
        <a:bodyPr/>
        <a:lstStyle/>
        <a:p>
          <a:endParaRPr lang="es-AR"/>
        </a:p>
      </dgm:t>
    </dgm:pt>
    <dgm:pt modelId="{08795D00-3A3B-4A93-8E1D-C771503D1133}" type="sibTrans" cxnId="{94482DAC-C71C-4D6E-9B4C-F3BAEA9A301C}">
      <dgm:prSet/>
      <dgm:spPr/>
      <dgm:t>
        <a:bodyPr/>
        <a:lstStyle/>
        <a:p>
          <a:endParaRPr lang="es-AR"/>
        </a:p>
      </dgm:t>
    </dgm:pt>
    <dgm:pt modelId="{7B3D038B-F72E-44A2-B565-A860595C4766}">
      <dgm:prSet phldrT="[Texto]" custT="1"/>
      <dgm:spPr/>
      <dgm:t>
        <a:bodyPr/>
        <a:lstStyle/>
        <a:p>
          <a:r>
            <a:rPr lang="es-AR" sz="2000" dirty="0" smtClean="0"/>
            <a:t>Participación en Encuentros de DDHH organizados por el CDH o talleres </a:t>
          </a:r>
          <a:endParaRPr lang="es-AR" sz="2000" dirty="0"/>
        </a:p>
      </dgm:t>
    </dgm:pt>
    <dgm:pt modelId="{205EF4BD-E257-4493-B524-CF48A3E4F9BA}" type="parTrans" cxnId="{F4363829-7EBE-4DF6-954E-38F5A5B899B4}">
      <dgm:prSet/>
      <dgm:spPr/>
      <dgm:t>
        <a:bodyPr/>
        <a:lstStyle/>
        <a:p>
          <a:endParaRPr lang="es-AR"/>
        </a:p>
      </dgm:t>
    </dgm:pt>
    <dgm:pt modelId="{F2D529ED-D088-4DAE-8E21-C7F321BCBFC9}" type="sibTrans" cxnId="{F4363829-7EBE-4DF6-954E-38F5A5B899B4}">
      <dgm:prSet/>
      <dgm:spPr/>
      <dgm:t>
        <a:bodyPr/>
        <a:lstStyle/>
        <a:p>
          <a:endParaRPr lang="es-AR"/>
        </a:p>
      </dgm:t>
    </dgm:pt>
    <dgm:pt modelId="{8015B1FF-83B8-43E2-AFC9-4B98D19ACBD9}">
      <dgm:prSet phldrT="[Texto]" custT="1"/>
      <dgm:spPr/>
      <dgm:t>
        <a:bodyPr/>
        <a:lstStyle/>
        <a:p>
          <a:r>
            <a:rPr lang="es-AR" sz="2000" b="0" i="0" dirty="0" smtClean="0"/>
            <a:t>Referentes de: lecciones y ensayos,  investigación, becas, competencias internacionales, etc.</a:t>
          </a:r>
          <a:endParaRPr lang="es-AR" sz="2000" b="1" dirty="0"/>
        </a:p>
      </dgm:t>
    </dgm:pt>
    <dgm:pt modelId="{8D2DF453-2F98-474C-97F1-37163421BC1A}" type="parTrans" cxnId="{36D95535-D516-41F9-8A28-7054EBE24887}">
      <dgm:prSet/>
      <dgm:spPr/>
      <dgm:t>
        <a:bodyPr/>
        <a:lstStyle/>
        <a:p>
          <a:endParaRPr lang="es-AR"/>
        </a:p>
      </dgm:t>
    </dgm:pt>
    <dgm:pt modelId="{B271ED7A-EBD2-4806-96DC-350C2AFBBB13}" type="sibTrans" cxnId="{36D95535-D516-41F9-8A28-7054EBE24887}">
      <dgm:prSet/>
      <dgm:spPr/>
      <dgm:t>
        <a:bodyPr/>
        <a:lstStyle/>
        <a:p>
          <a:endParaRPr lang="es-AR"/>
        </a:p>
      </dgm:t>
    </dgm:pt>
    <dgm:pt modelId="{51251249-FA0D-455E-AB80-315FCE5F6E77}">
      <dgm:prSet phldrT="[Texto]" custT="1"/>
      <dgm:spPr/>
      <dgm:t>
        <a:bodyPr/>
        <a:lstStyle/>
        <a:p>
          <a:r>
            <a:rPr lang="es-AR" sz="2000" b="0" i="0" dirty="0" smtClean="0"/>
            <a:t>Participación en dos encuentros de derechos humanos organizados por el CDH, o asistencia a los cursos talleres que brindarán especialistas sobre temáticas de DDHH.</a:t>
          </a:r>
          <a:endParaRPr lang="es-AR" sz="2000" b="1" dirty="0"/>
        </a:p>
      </dgm:t>
    </dgm:pt>
    <dgm:pt modelId="{118D505A-124F-4E5A-B134-27022536AA11}" type="parTrans" cxnId="{20E323AC-3B0A-459D-AABD-A64B76B0D36F}">
      <dgm:prSet/>
      <dgm:spPr/>
      <dgm:t>
        <a:bodyPr/>
        <a:lstStyle/>
        <a:p>
          <a:endParaRPr lang="es-AR"/>
        </a:p>
      </dgm:t>
    </dgm:pt>
    <dgm:pt modelId="{24AEFBE6-550E-448D-BF4B-600E174771C7}" type="sibTrans" cxnId="{20E323AC-3B0A-459D-AABD-A64B76B0D36F}">
      <dgm:prSet/>
      <dgm:spPr/>
      <dgm:t>
        <a:bodyPr/>
        <a:lstStyle/>
        <a:p>
          <a:endParaRPr lang="es-AR"/>
        </a:p>
      </dgm:t>
    </dgm:pt>
    <dgm:pt modelId="{B4C3138D-4CD4-4415-B749-C1089C08377F}">
      <dgm:prSet phldrT="[Texto]" custT="1"/>
      <dgm:spPr/>
      <dgm:t>
        <a:bodyPr/>
        <a:lstStyle/>
        <a:p>
          <a:r>
            <a:rPr lang="es-AR" sz="2200" dirty="0" smtClean="0"/>
            <a:t>Encuentro con Mentor/a</a:t>
          </a:r>
          <a:endParaRPr lang="es-AR" sz="2200" dirty="0"/>
        </a:p>
      </dgm:t>
    </dgm:pt>
    <dgm:pt modelId="{7167970B-B5AC-4846-9873-6D2CBA847986}" type="parTrans" cxnId="{6BC43196-0EA0-4C45-8568-E254F3781514}">
      <dgm:prSet/>
      <dgm:spPr/>
      <dgm:t>
        <a:bodyPr/>
        <a:lstStyle/>
        <a:p>
          <a:endParaRPr lang="es-AR"/>
        </a:p>
      </dgm:t>
    </dgm:pt>
    <dgm:pt modelId="{2C30EE25-0E3D-4D3D-BB99-801AE2A92FAD}" type="sibTrans" cxnId="{6BC43196-0EA0-4C45-8568-E254F3781514}">
      <dgm:prSet/>
      <dgm:spPr/>
      <dgm:t>
        <a:bodyPr/>
        <a:lstStyle/>
        <a:p>
          <a:endParaRPr lang="es-AR"/>
        </a:p>
      </dgm:t>
    </dgm:pt>
    <dgm:pt modelId="{92EC7444-20E8-4434-ADAB-EDC3DC192312}">
      <dgm:prSet phldrT="[Texto]" custT="1"/>
      <dgm:spPr/>
      <dgm:t>
        <a:bodyPr/>
        <a:lstStyle/>
        <a:p>
          <a:r>
            <a:rPr lang="es-AR" sz="2000" dirty="0" smtClean="0"/>
            <a:t>Encuentro presencial o por </a:t>
          </a:r>
          <a:r>
            <a:rPr lang="es-AR" sz="2000" dirty="0" err="1" smtClean="0"/>
            <a:t>skype</a:t>
          </a:r>
          <a:r>
            <a:rPr lang="es-AR" sz="2000" dirty="0" smtClean="0"/>
            <a:t> con mentor/a.</a:t>
          </a:r>
          <a:endParaRPr lang="es-AR" sz="2000" b="1" dirty="0"/>
        </a:p>
      </dgm:t>
    </dgm:pt>
    <dgm:pt modelId="{A8A02A41-1F44-41D4-BEAE-0DAEC52118A7}" type="parTrans" cxnId="{701F9F07-C4EB-43A1-985C-D8398A70A4B3}">
      <dgm:prSet/>
      <dgm:spPr/>
      <dgm:t>
        <a:bodyPr/>
        <a:lstStyle/>
        <a:p>
          <a:endParaRPr lang="es-AR"/>
        </a:p>
      </dgm:t>
    </dgm:pt>
    <dgm:pt modelId="{5E796E8B-6E27-4A1B-918D-3A5F5B7BD605}" type="sibTrans" cxnId="{701F9F07-C4EB-43A1-985C-D8398A70A4B3}">
      <dgm:prSet/>
      <dgm:spPr/>
      <dgm:t>
        <a:bodyPr/>
        <a:lstStyle/>
        <a:p>
          <a:endParaRPr lang="es-AR"/>
        </a:p>
      </dgm:t>
    </dgm:pt>
    <dgm:pt modelId="{EB790731-CDF3-48F7-AEE3-C7C3787EC0AF}" type="pres">
      <dgm:prSet presAssocID="{C56E4D80-381A-4E05-A10F-5DE3671FCB2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AR"/>
        </a:p>
      </dgm:t>
    </dgm:pt>
    <dgm:pt modelId="{A5F43931-8E41-41CB-8811-93E6CD1B0993}" type="pres">
      <dgm:prSet presAssocID="{75D16A9E-5615-42B7-BE03-1EA7A592B46E}" presName="parentText" presStyleLbl="node1" presStyleIdx="0" presStyleCnt="4" custScaleY="58785" custLinFactNeighborY="-5914">
        <dgm:presLayoutVars>
          <dgm:chMax val="0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A7A270B1-0A00-47DF-95D2-3D67B827522E}" type="pres">
      <dgm:prSet presAssocID="{75D16A9E-5615-42B7-BE03-1EA7A592B46E}" presName="childTex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E0450916-287E-429D-BE8A-2A9215B95917}" type="pres">
      <dgm:prSet presAssocID="{84C16CD3-5EBD-4014-90B9-EC1BEA5472C0}" presName="parentText" presStyleLbl="node1" presStyleIdx="1" presStyleCnt="4" custScaleY="58203">
        <dgm:presLayoutVars>
          <dgm:chMax val="0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BD46F40D-2EE1-4EC7-92EC-6986091CF2AD}" type="pres">
      <dgm:prSet presAssocID="{84C16CD3-5EBD-4014-90B9-EC1BEA5472C0}" presName="childTex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97B46BAA-6E11-46ED-952D-723F3F76F38D}" type="pres">
      <dgm:prSet presAssocID="{7B3D038B-F72E-44A2-B565-A860595C4766}" presName="parentText" presStyleLbl="node1" presStyleIdx="2" presStyleCnt="4" custScaleY="70169">
        <dgm:presLayoutVars>
          <dgm:chMax val="0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25465942-ED78-4014-AAEA-52D7E632DE30}" type="pres">
      <dgm:prSet presAssocID="{7B3D038B-F72E-44A2-B565-A860595C4766}" presName="childTex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D3A7D3F2-DC02-4D53-9646-9D1D5597EE31}" type="pres">
      <dgm:prSet presAssocID="{B4C3138D-4CD4-4415-B749-C1089C08377F}" presName="parentText" presStyleLbl="node1" presStyleIdx="3" presStyleCnt="4" custScaleY="56574">
        <dgm:presLayoutVars>
          <dgm:chMax val="0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2FF6D0C0-CA0C-4610-816E-B5A23F11378F}" type="pres">
      <dgm:prSet presAssocID="{B4C3138D-4CD4-4415-B749-C1089C08377F}" presName="childTex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CDC7AA35-957F-45EF-A0FF-4D8AF349799C}" type="presOf" srcId="{C56E4D80-381A-4E05-A10F-5DE3671FCB2C}" destId="{EB790731-CDF3-48F7-AEE3-C7C3787EC0AF}" srcOrd="0" destOrd="0" presId="urn:microsoft.com/office/officeart/2005/8/layout/vList2"/>
    <dgm:cxn modelId="{163D4DD9-BBA9-4451-B91A-16DF7D81CC08}" type="presOf" srcId="{A1B7EF93-5593-4D15-BB4D-7012BB7E4DE7}" destId="{A7A270B1-0A00-47DF-95D2-3D67B827522E}" srcOrd="0" destOrd="0" presId="urn:microsoft.com/office/officeart/2005/8/layout/vList2"/>
    <dgm:cxn modelId="{A46914A0-5ED6-45B9-9772-DBB86975DF40}" type="presOf" srcId="{84C16CD3-5EBD-4014-90B9-EC1BEA5472C0}" destId="{E0450916-287E-429D-BE8A-2A9215B95917}" srcOrd="0" destOrd="0" presId="urn:microsoft.com/office/officeart/2005/8/layout/vList2"/>
    <dgm:cxn modelId="{6BC43196-0EA0-4C45-8568-E254F3781514}" srcId="{C56E4D80-381A-4E05-A10F-5DE3671FCB2C}" destId="{B4C3138D-4CD4-4415-B749-C1089C08377F}" srcOrd="3" destOrd="0" parTransId="{7167970B-B5AC-4846-9873-6D2CBA847986}" sibTransId="{2C30EE25-0E3D-4D3D-BB99-801AE2A92FAD}"/>
    <dgm:cxn modelId="{94482DAC-C71C-4D6E-9B4C-F3BAEA9A301C}" srcId="{C56E4D80-381A-4E05-A10F-5DE3671FCB2C}" destId="{84C16CD3-5EBD-4014-90B9-EC1BEA5472C0}" srcOrd="1" destOrd="0" parTransId="{EAD99BA3-B619-47E9-9DB9-731A73C55971}" sibTransId="{08795D00-3A3B-4A93-8E1D-C771503D1133}"/>
    <dgm:cxn modelId="{8D04D57E-6A6E-41FA-8365-29452C002022}" type="presOf" srcId="{7B3D038B-F72E-44A2-B565-A860595C4766}" destId="{97B46BAA-6E11-46ED-952D-723F3F76F38D}" srcOrd="0" destOrd="0" presId="urn:microsoft.com/office/officeart/2005/8/layout/vList2"/>
    <dgm:cxn modelId="{20E323AC-3B0A-459D-AABD-A64B76B0D36F}" srcId="{7B3D038B-F72E-44A2-B565-A860595C4766}" destId="{51251249-FA0D-455E-AB80-315FCE5F6E77}" srcOrd="0" destOrd="0" parTransId="{118D505A-124F-4E5A-B134-27022536AA11}" sibTransId="{24AEFBE6-550E-448D-BF4B-600E174771C7}"/>
    <dgm:cxn modelId="{247768A6-F456-4323-8237-9365A7DD5EEE}" type="presOf" srcId="{92EC7444-20E8-4434-ADAB-EDC3DC192312}" destId="{2FF6D0C0-CA0C-4610-816E-B5A23F11378F}" srcOrd="0" destOrd="0" presId="urn:microsoft.com/office/officeart/2005/8/layout/vList2"/>
    <dgm:cxn modelId="{EB02D9DE-ED07-44F7-A87E-2F8C38BB8EA5}" srcId="{75D16A9E-5615-42B7-BE03-1EA7A592B46E}" destId="{A1B7EF93-5593-4D15-BB4D-7012BB7E4DE7}" srcOrd="0" destOrd="0" parTransId="{219A135F-0AB8-4FCB-8F2C-E41F09B720FE}" sibTransId="{2CAE90FD-54EB-4ABF-94B0-F4E03A89BF8E}"/>
    <dgm:cxn modelId="{701F9F07-C4EB-43A1-985C-D8398A70A4B3}" srcId="{B4C3138D-4CD4-4415-B749-C1089C08377F}" destId="{92EC7444-20E8-4434-ADAB-EDC3DC192312}" srcOrd="0" destOrd="0" parTransId="{A8A02A41-1F44-41D4-BEAE-0DAEC52118A7}" sibTransId="{5E796E8B-6E27-4A1B-918D-3A5F5B7BD605}"/>
    <dgm:cxn modelId="{F4363829-7EBE-4DF6-954E-38F5A5B899B4}" srcId="{C56E4D80-381A-4E05-A10F-5DE3671FCB2C}" destId="{7B3D038B-F72E-44A2-B565-A860595C4766}" srcOrd="2" destOrd="0" parTransId="{205EF4BD-E257-4493-B524-CF48A3E4F9BA}" sibTransId="{F2D529ED-D088-4DAE-8E21-C7F321BCBFC9}"/>
    <dgm:cxn modelId="{36D95535-D516-41F9-8A28-7054EBE24887}" srcId="{84C16CD3-5EBD-4014-90B9-EC1BEA5472C0}" destId="{8015B1FF-83B8-43E2-AFC9-4B98D19ACBD9}" srcOrd="0" destOrd="0" parTransId="{8D2DF453-2F98-474C-97F1-37163421BC1A}" sibTransId="{B271ED7A-EBD2-4806-96DC-350C2AFBBB13}"/>
    <dgm:cxn modelId="{4D3DC6C7-B6CB-40EB-BF4D-8DD161ECAA6E}" type="presOf" srcId="{51251249-FA0D-455E-AB80-315FCE5F6E77}" destId="{25465942-ED78-4014-AAEA-52D7E632DE30}" srcOrd="0" destOrd="0" presId="urn:microsoft.com/office/officeart/2005/8/layout/vList2"/>
    <dgm:cxn modelId="{01BBBBFF-19E8-443F-A4C9-D75828F2DD32}" type="presOf" srcId="{8015B1FF-83B8-43E2-AFC9-4B98D19ACBD9}" destId="{BD46F40D-2EE1-4EC7-92EC-6986091CF2AD}" srcOrd="0" destOrd="0" presId="urn:microsoft.com/office/officeart/2005/8/layout/vList2"/>
    <dgm:cxn modelId="{EB20433F-A4B2-4AB2-8139-84A57DC918BC}" type="presOf" srcId="{75D16A9E-5615-42B7-BE03-1EA7A592B46E}" destId="{A5F43931-8E41-41CB-8811-93E6CD1B0993}" srcOrd="0" destOrd="0" presId="urn:microsoft.com/office/officeart/2005/8/layout/vList2"/>
    <dgm:cxn modelId="{7465C1FD-80ED-4918-9D5D-DD5BA7F06AD1}" type="presOf" srcId="{B4C3138D-4CD4-4415-B749-C1089C08377F}" destId="{D3A7D3F2-DC02-4D53-9646-9D1D5597EE31}" srcOrd="0" destOrd="0" presId="urn:microsoft.com/office/officeart/2005/8/layout/vList2"/>
    <dgm:cxn modelId="{E25EAD35-03CD-42F0-9C92-D59EE72D04B2}" srcId="{C56E4D80-381A-4E05-A10F-5DE3671FCB2C}" destId="{75D16A9E-5615-42B7-BE03-1EA7A592B46E}" srcOrd="0" destOrd="0" parTransId="{C1A4AA9C-F08E-4051-9A5C-3D3652FF564A}" sibTransId="{7318BFB2-9A01-4E86-B280-B3F15F1AA0E6}"/>
    <dgm:cxn modelId="{F1A79AC4-2784-42FA-BC8F-79B4D453B809}" type="presParOf" srcId="{EB790731-CDF3-48F7-AEE3-C7C3787EC0AF}" destId="{A5F43931-8E41-41CB-8811-93E6CD1B0993}" srcOrd="0" destOrd="0" presId="urn:microsoft.com/office/officeart/2005/8/layout/vList2"/>
    <dgm:cxn modelId="{F7E66DC9-86E7-495C-A424-F9770413E802}" type="presParOf" srcId="{EB790731-CDF3-48F7-AEE3-C7C3787EC0AF}" destId="{A7A270B1-0A00-47DF-95D2-3D67B827522E}" srcOrd="1" destOrd="0" presId="urn:microsoft.com/office/officeart/2005/8/layout/vList2"/>
    <dgm:cxn modelId="{D60979FD-B050-44A7-8EAF-3A4DB97DC04D}" type="presParOf" srcId="{EB790731-CDF3-48F7-AEE3-C7C3787EC0AF}" destId="{E0450916-287E-429D-BE8A-2A9215B95917}" srcOrd="2" destOrd="0" presId="urn:microsoft.com/office/officeart/2005/8/layout/vList2"/>
    <dgm:cxn modelId="{2E9445CA-6C5C-4118-9875-F745DF6E67BA}" type="presParOf" srcId="{EB790731-CDF3-48F7-AEE3-C7C3787EC0AF}" destId="{BD46F40D-2EE1-4EC7-92EC-6986091CF2AD}" srcOrd="3" destOrd="0" presId="urn:microsoft.com/office/officeart/2005/8/layout/vList2"/>
    <dgm:cxn modelId="{31E88379-A7FD-4EA2-A8C6-FA10AF028BCA}" type="presParOf" srcId="{EB790731-CDF3-48F7-AEE3-C7C3787EC0AF}" destId="{97B46BAA-6E11-46ED-952D-723F3F76F38D}" srcOrd="4" destOrd="0" presId="urn:microsoft.com/office/officeart/2005/8/layout/vList2"/>
    <dgm:cxn modelId="{9DDD3163-0402-4A57-9C2E-66DD1C3CF676}" type="presParOf" srcId="{EB790731-CDF3-48F7-AEE3-C7C3787EC0AF}" destId="{25465942-ED78-4014-AAEA-52D7E632DE30}" srcOrd="5" destOrd="0" presId="urn:microsoft.com/office/officeart/2005/8/layout/vList2"/>
    <dgm:cxn modelId="{0ED0D548-95F0-44F5-852C-074D835C156D}" type="presParOf" srcId="{EB790731-CDF3-48F7-AEE3-C7C3787EC0AF}" destId="{D3A7D3F2-DC02-4D53-9646-9D1D5597EE31}" srcOrd="6" destOrd="0" presId="urn:microsoft.com/office/officeart/2005/8/layout/vList2"/>
    <dgm:cxn modelId="{C3EFBE2C-8016-400F-BFFF-398D788F0B8A}" type="presParOf" srcId="{EB790731-CDF3-48F7-AEE3-C7C3787EC0AF}" destId="{2FF6D0C0-CA0C-4610-816E-B5A23F11378F}" srcOrd="7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68744A6-5E54-4B90-A135-11EA0A07354A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AR"/>
        </a:p>
      </dgm:t>
    </dgm:pt>
    <dgm:pt modelId="{BD06DC78-D7DD-4812-BA6E-A605E53EAB1F}">
      <dgm:prSet phldrT="[Texto]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AR" dirty="0" smtClean="0"/>
            <a:t>Mentor/a</a:t>
          </a:r>
          <a:endParaRPr lang="es-AR" dirty="0"/>
        </a:p>
      </dgm:t>
    </dgm:pt>
    <dgm:pt modelId="{815F1CE3-C8D0-48E9-90ED-095687829450}" type="parTrans" cxnId="{398967D2-16CB-47FA-A48D-C71679C420BB}">
      <dgm:prSet/>
      <dgm:spPr/>
      <dgm:t>
        <a:bodyPr/>
        <a:lstStyle/>
        <a:p>
          <a:endParaRPr lang="es-AR"/>
        </a:p>
      </dgm:t>
    </dgm:pt>
    <dgm:pt modelId="{457A1E6B-75BB-4EB4-95E7-394FD921273E}" type="sibTrans" cxnId="{398967D2-16CB-47FA-A48D-C71679C420BB}">
      <dgm:prSet/>
      <dgm:spPr/>
      <dgm:t>
        <a:bodyPr/>
        <a:lstStyle/>
        <a:p>
          <a:endParaRPr lang="es-AR"/>
        </a:p>
      </dgm:t>
    </dgm:pt>
    <dgm:pt modelId="{7EB7005E-B479-4A5D-A880-DFF0F80B1503}">
      <dgm:prSet phldrT="[Texto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AR" dirty="0" err="1" smtClean="0"/>
            <a:t>Mentoreado</a:t>
          </a:r>
          <a:r>
            <a:rPr lang="es-AR" dirty="0" smtClean="0"/>
            <a:t>/a</a:t>
          </a:r>
          <a:endParaRPr lang="es-AR" dirty="0"/>
        </a:p>
      </dgm:t>
    </dgm:pt>
    <dgm:pt modelId="{AF656B4B-815F-4238-AD71-8864B88DDFFE}" type="parTrans" cxnId="{2A97E116-6D42-4E54-9BEE-9E5AA540D4A1}">
      <dgm:prSet/>
      <dgm:spPr/>
      <dgm:t>
        <a:bodyPr/>
        <a:lstStyle/>
        <a:p>
          <a:endParaRPr lang="es-AR"/>
        </a:p>
      </dgm:t>
    </dgm:pt>
    <dgm:pt modelId="{0C04BAA2-9D0E-474E-93A1-FEF89C50BF32}" type="sibTrans" cxnId="{2A97E116-6D42-4E54-9BEE-9E5AA540D4A1}">
      <dgm:prSet/>
      <dgm:spPr/>
      <dgm:t>
        <a:bodyPr/>
        <a:lstStyle/>
        <a:p>
          <a:endParaRPr lang="es-AR"/>
        </a:p>
      </dgm:t>
    </dgm:pt>
    <dgm:pt modelId="{C97E0B7C-D5B2-41E2-9680-1CD5FBB0605C}">
      <dgm:prSet phldrT="[Texto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AR" dirty="0" smtClean="0"/>
            <a:t>Aspirante a </a:t>
          </a:r>
          <a:r>
            <a:rPr lang="es-AR" dirty="0" err="1" smtClean="0"/>
            <a:t>mentoreo</a:t>
          </a:r>
          <a:endParaRPr lang="es-AR" dirty="0"/>
        </a:p>
      </dgm:t>
    </dgm:pt>
    <dgm:pt modelId="{17B10BA7-8C3D-4F3A-9264-21829DF84708}" type="parTrans" cxnId="{4D291519-8B8F-475D-A840-62AAC0526EA6}">
      <dgm:prSet/>
      <dgm:spPr/>
      <dgm:t>
        <a:bodyPr/>
        <a:lstStyle/>
        <a:p>
          <a:endParaRPr lang="es-AR"/>
        </a:p>
      </dgm:t>
    </dgm:pt>
    <dgm:pt modelId="{B56B451D-6263-4EB0-BFE1-166898E6C60F}" type="sibTrans" cxnId="{4D291519-8B8F-475D-A840-62AAC0526EA6}">
      <dgm:prSet/>
      <dgm:spPr/>
      <dgm:t>
        <a:bodyPr/>
        <a:lstStyle/>
        <a:p>
          <a:endParaRPr lang="es-AR"/>
        </a:p>
      </dgm:t>
    </dgm:pt>
    <dgm:pt modelId="{64C48CB5-0346-4057-9551-C9A47A87A894}">
      <dgm:prSet phldrT="[Texto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AR" dirty="0" smtClean="0"/>
            <a:t>Aspirante a </a:t>
          </a:r>
          <a:r>
            <a:rPr lang="es-AR" dirty="0" err="1" smtClean="0"/>
            <a:t>mentoreo</a:t>
          </a:r>
          <a:endParaRPr lang="es-AR" dirty="0"/>
        </a:p>
      </dgm:t>
    </dgm:pt>
    <dgm:pt modelId="{9185517F-1173-46F7-AAD2-AEA9B166125B}" type="parTrans" cxnId="{342736E6-D4F6-4BE3-8BD8-A998BBD13820}">
      <dgm:prSet/>
      <dgm:spPr/>
      <dgm:t>
        <a:bodyPr/>
        <a:lstStyle/>
        <a:p>
          <a:endParaRPr lang="es-AR"/>
        </a:p>
      </dgm:t>
    </dgm:pt>
    <dgm:pt modelId="{8EF83DB8-D2FB-4CD9-A696-F194FD2EC416}" type="sibTrans" cxnId="{342736E6-D4F6-4BE3-8BD8-A998BBD13820}">
      <dgm:prSet/>
      <dgm:spPr/>
      <dgm:t>
        <a:bodyPr/>
        <a:lstStyle/>
        <a:p>
          <a:endParaRPr lang="es-AR"/>
        </a:p>
      </dgm:t>
    </dgm:pt>
    <dgm:pt modelId="{7C2A0CBA-C499-4F08-9D69-56EDE8BD906F}">
      <dgm:prSet phldrT="[Texto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AR" dirty="0" smtClean="0"/>
            <a:t>Aspirante a </a:t>
          </a:r>
          <a:r>
            <a:rPr lang="es-AR" dirty="0" err="1" smtClean="0"/>
            <a:t>mentoreo</a:t>
          </a:r>
          <a:endParaRPr lang="es-AR" dirty="0"/>
        </a:p>
      </dgm:t>
    </dgm:pt>
    <dgm:pt modelId="{0DEF80CB-BC2C-462A-BEE8-6F829C6D23BD}" type="parTrans" cxnId="{3688AD1B-5972-416F-8F92-4967F9F31857}">
      <dgm:prSet/>
      <dgm:spPr/>
      <dgm:t>
        <a:bodyPr/>
        <a:lstStyle/>
        <a:p>
          <a:endParaRPr lang="es-AR"/>
        </a:p>
      </dgm:t>
    </dgm:pt>
    <dgm:pt modelId="{1AE78A08-E68D-4318-9098-018C7C34D6BD}" type="sibTrans" cxnId="{3688AD1B-5972-416F-8F92-4967F9F31857}">
      <dgm:prSet/>
      <dgm:spPr/>
      <dgm:t>
        <a:bodyPr/>
        <a:lstStyle/>
        <a:p>
          <a:endParaRPr lang="es-AR"/>
        </a:p>
      </dgm:t>
    </dgm:pt>
    <dgm:pt modelId="{C6083CFF-ACC4-4E82-9149-912B0E4243EF}" type="pres">
      <dgm:prSet presAssocID="{168744A6-5E54-4B90-A135-11EA0A07354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AR"/>
        </a:p>
      </dgm:t>
    </dgm:pt>
    <dgm:pt modelId="{96FD0FD4-11EC-48C9-8001-ECF183EFA54E}" type="pres">
      <dgm:prSet presAssocID="{BD06DC78-D7DD-4812-BA6E-A605E53EAB1F}" presName="hierRoot1" presStyleCnt="0"/>
      <dgm:spPr/>
    </dgm:pt>
    <dgm:pt modelId="{62CDFABB-55ED-4CB4-9C2F-50D4955ECB57}" type="pres">
      <dgm:prSet presAssocID="{BD06DC78-D7DD-4812-BA6E-A605E53EAB1F}" presName="composite" presStyleCnt="0"/>
      <dgm:spPr/>
    </dgm:pt>
    <dgm:pt modelId="{AD48D7DB-58C9-4AB3-9241-E76ADA0DA4E0}" type="pres">
      <dgm:prSet presAssocID="{BD06DC78-D7DD-4812-BA6E-A605E53EAB1F}" presName="background" presStyleLbl="node0" presStyleIdx="0" presStyleCnt="1"/>
      <dgm:spPr/>
    </dgm:pt>
    <dgm:pt modelId="{BFCB472B-3BA0-443F-A989-B8706C040F7C}" type="pres">
      <dgm:prSet presAssocID="{BD06DC78-D7DD-4812-BA6E-A605E53EAB1F}" presName="text" presStyleLbl="fgAcc0" presStyleIdx="0" presStyleCnt="1" custLinFactNeighborX="-15063" custLinFactNeighborY="-2876">
        <dgm:presLayoutVars>
          <dgm:chPref val="3"/>
        </dgm:presLayoutVars>
      </dgm:prSet>
      <dgm:spPr/>
      <dgm:t>
        <a:bodyPr/>
        <a:lstStyle/>
        <a:p>
          <a:endParaRPr lang="es-AR"/>
        </a:p>
      </dgm:t>
    </dgm:pt>
    <dgm:pt modelId="{358F42E2-8F4B-49F7-B7E2-80F496F580FA}" type="pres">
      <dgm:prSet presAssocID="{BD06DC78-D7DD-4812-BA6E-A605E53EAB1F}" presName="hierChild2" presStyleCnt="0"/>
      <dgm:spPr/>
    </dgm:pt>
    <dgm:pt modelId="{D10C80AF-B423-440F-BE3D-799F16C1329F}" type="pres">
      <dgm:prSet presAssocID="{AF656B4B-815F-4238-AD71-8864B88DDFFE}" presName="Name10" presStyleLbl="parChTrans1D2" presStyleIdx="0" presStyleCnt="1"/>
      <dgm:spPr/>
      <dgm:t>
        <a:bodyPr/>
        <a:lstStyle/>
        <a:p>
          <a:endParaRPr lang="es-AR"/>
        </a:p>
      </dgm:t>
    </dgm:pt>
    <dgm:pt modelId="{4FAFA27C-13D8-435E-98F0-85C890957ABC}" type="pres">
      <dgm:prSet presAssocID="{7EB7005E-B479-4A5D-A880-DFF0F80B1503}" presName="hierRoot2" presStyleCnt="0"/>
      <dgm:spPr/>
    </dgm:pt>
    <dgm:pt modelId="{BEFE3B77-B523-43C1-8863-833BC8093727}" type="pres">
      <dgm:prSet presAssocID="{7EB7005E-B479-4A5D-A880-DFF0F80B1503}" presName="composite2" presStyleCnt="0"/>
      <dgm:spPr/>
    </dgm:pt>
    <dgm:pt modelId="{E41996A9-A6CA-4A59-BC7B-E8023914D8DB}" type="pres">
      <dgm:prSet presAssocID="{7EB7005E-B479-4A5D-A880-DFF0F80B1503}" presName="background2" presStyleLbl="node2" presStyleIdx="0" presStyleCnt="1"/>
      <dgm:spPr/>
    </dgm:pt>
    <dgm:pt modelId="{555F16AD-B6B2-4624-BA43-AB00517D2646}" type="pres">
      <dgm:prSet presAssocID="{7EB7005E-B479-4A5D-A880-DFF0F80B1503}" presName="text2" presStyleLbl="fgAcc2" presStyleIdx="0" presStyleCnt="1">
        <dgm:presLayoutVars>
          <dgm:chPref val="3"/>
        </dgm:presLayoutVars>
      </dgm:prSet>
      <dgm:spPr/>
      <dgm:t>
        <a:bodyPr/>
        <a:lstStyle/>
        <a:p>
          <a:endParaRPr lang="es-AR"/>
        </a:p>
      </dgm:t>
    </dgm:pt>
    <dgm:pt modelId="{F2773DE1-872E-491C-B0EB-4E421EC1184B}" type="pres">
      <dgm:prSet presAssocID="{7EB7005E-B479-4A5D-A880-DFF0F80B1503}" presName="hierChild3" presStyleCnt="0"/>
      <dgm:spPr/>
    </dgm:pt>
    <dgm:pt modelId="{FF4FF994-AF60-4413-9122-0B1BBCE79080}" type="pres">
      <dgm:prSet presAssocID="{17B10BA7-8C3D-4F3A-9264-21829DF84708}" presName="Name17" presStyleLbl="parChTrans1D3" presStyleIdx="0" presStyleCnt="3"/>
      <dgm:spPr/>
      <dgm:t>
        <a:bodyPr/>
        <a:lstStyle/>
        <a:p>
          <a:endParaRPr lang="es-AR"/>
        </a:p>
      </dgm:t>
    </dgm:pt>
    <dgm:pt modelId="{D6B1326F-4909-46BD-A2D3-8962D1CD1A22}" type="pres">
      <dgm:prSet presAssocID="{C97E0B7C-D5B2-41E2-9680-1CD5FBB0605C}" presName="hierRoot3" presStyleCnt="0"/>
      <dgm:spPr/>
    </dgm:pt>
    <dgm:pt modelId="{E7CB3B97-9DCC-49F8-B0DF-7CCFF886504B}" type="pres">
      <dgm:prSet presAssocID="{C97E0B7C-D5B2-41E2-9680-1CD5FBB0605C}" presName="composite3" presStyleCnt="0"/>
      <dgm:spPr/>
    </dgm:pt>
    <dgm:pt modelId="{C808C6BB-3DB2-4FCB-97BC-7E2CC0D0FA75}" type="pres">
      <dgm:prSet presAssocID="{C97E0B7C-D5B2-41E2-9680-1CD5FBB0605C}" presName="background3" presStyleLbl="node3" presStyleIdx="0" presStyleCnt="3"/>
      <dgm:spPr/>
    </dgm:pt>
    <dgm:pt modelId="{ADC8B9E6-A0AE-4720-B16F-2A1E7D33145F}" type="pres">
      <dgm:prSet presAssocID="{C97E0B7C-D5B2-41E2-9680-1CD5FBB0605C}" presName="text3" presStyleLbl="fgAcc3" presStyleIdx="0" presStyleCnt="3">
        <dgm:presLayoutVars>
          <dgm:chPref val="3"/>
        </dgm:presLayoutVars>
      </dgm:prSet>
      <dgm:spPr/>
      <dgm:t>
        <a:bodyPr/>
        <a:lstStyle/>
        <a:p>
          <a:endParaRPr lang="es-AR"/>
        </a:p>
      </dgm:t>
    </dgm:pt>
    <dgm:pt modelId="{EA340EC2-F617-4725-9404-7E8B024C4696}" type="pres">
      <dgm:prSet presAssocID="{C97E0B7C-D5B2-41E2-9680-1CD5FBB0605C}" presName="hierChild4" presStyleCnt="0"/>
      <dgm:spPr/>
    </dgm:pt>
    <dgm:pt modelId="{DBD80638-4324-4E5D-A673-B210BF6D8AE5}" type="pres">
      <dgm:prSet presAssocID="{9185517F-1173-46F7-AAD2-AEA9B166125B}" presName="Name17" presStyleLbl="parChTrans1D3" presStyleIdx="1" presStyleCnt="3"/>
      <dgm:spPr/>
      <dgm:t>
        <a:bodyPr/>
        <a:lstStyle/>
        <a:p>
          <a:endParaRPr lang="es-AR"/>
        </a:p>
      </dgm:t>
    </dgm:pt>
    <dgm:pt modelId="{CD4D7D1E-BD10-476B-BC8F-6DA8F456B92A}" type="pres">
      <dgm:prSet presAssocID="{64C48CB5-0346-4057-9551-C9A47A87A894}" presName="hierRoot3" presStyleCnt="0"/>
      <dgm:spPr/>
    </dgm:pt>
    <dgm:pt modelId="{D98F5AEE-B7FF-4D95-8E3B-43AC462A8608}" type="pres">
      <dgm:prSet presAssocID="{64C48CB5-0346-4057-9551-C9A47A87A894}" presName="composite3" presStyleCnt="0"/>
      <dgm:spPr/>
    </dgm:pt>
    <dgm:pt modelId="{3CDCEABF-6259-4B15-A4B7-A15CB00B92C9}" type="pres">
      <dgm:prSet presAssocID="{64C48CB5-0346-4057-9551-C9A47A87A894}" presName="background3" presStyleLbl="node3" presStyleIdx="1" presStyleCnt="3"/>
      <dgm:spPr/>
    </dgm:pt>
    <dgm:pt modelId="{B5A7E9A8-EAC0-441F-8EEC-7DC304E745F3}" type="pres">
      <dgm:prSet presAssocID="{64C48CB5-0346-4057-9551-C9A47A87A894}" presName="text3" presStyleLbl="fgAcc3" presStyleIdx="1" presStyleCnt="3">
        <dgm:presLayoutVars>
          <dgm:chPref val="3"/>
        </dgm:presLayoutVars>
      </dgm:prSet>
      <dgm:spPr/>
      <dgm:t>
        <a:bodyPr/>
        <a:lstStyle/>
        <a:p>
          <a:endParaRPr lang="es-AR"/>
        </a:p>
      </dgm:t>
    </dgm:pt>
    <dgm:pt modelId="{B182370C-AE8C-4E8C-AD69-7BEAD3207C8D}" type="pres">
      <dgm:prSet presAssocID="{64C48CB5-0346-4057-9551-C9A47A87A894}" presName="hierChild4" presStyleCnt="0"/>
      <dgm:spPr/>
    </dgm:pt>
    <dgm:pt modelId="{DAA53D51-AD52-4757-80C6-5D71B724BAF4}" type="pres">
      <dgm:prSet presAssocID="{0DEF80CB-BC2C-462A-BEE8-6F829C6D23BD}" presName="Name17" presStyleLbl="parChTrans1D3" presStyleIdx="2" presStyleCnt="3"/>
      <dgm:spPr/>
      <dgm:t>
        <a:bodyPr/>
        <a:lstStyle/>
        <a:p>
          <a:endParaRPr lang="es-AR"/>
        </a:p>
      </dgm:t>
    </dgm:pt>
    <dgm:pt modelId="{7D73AE9A-F90F-48CE-B7DB-305A955C2211}" type="pres">
      <dgm:prSet presAssocID="{7C2A0CBA-C499-4F08-9D69-56EDE8BD906F}" presName="hierRoot3" presStyleCnt="0"/>
      <dgm:spPr/>
    </dgm:pt>
    <dgm:pt modelId="{49C72B3E-69F5-4182-90ED-B835D576B447}" type="pres">
      <dgm:prSet presAssocID="{7C2A0CBA-C499-4F08-9D69-56EDE8BD906F}" presName="composite3" presStyleCnt="0"/>
      <dgm:spPr/>
    </dgm:pt>
    <dgm:pt modelId="{8C445A34-F340-482E-AC18-A6DB5ED0E0E7}" type="pres">
      <dgm:prSet presAssocID="{7C2A0CBA-C499-4F08-9D69-56EDE8BD906F}" presName="background3" presStyleLbl="node3" presStyleIdx="2" presStyleCnt="3"/>
      <dgm:spPr/>
    </dgm:pt>
    <dgm:pt modelId="{8D193C5A-A3AB-4487-8087-C95087123319}" type="pres">
      <dgm:prSet presAssocID="{7C2A0CBA-C499-4F08-9D69-56EDE8BD906F}" presName="text3" presStyleLbl="fgAcc3" presStyleIdx="2" presStyleCnt="3">
        <dgm:presLayoutVars>
          <dgm:chPref val="3"/>
        </dgm:presLayoutVars>
      </dgm:prSet>
      <dgm:spPr/>
      <dgm:t>
        <a:bodyPr/>
        <a:lstStyle/>
        <a:p>
          <a:endParaRPr lang="es-AR"/>
        </a:p>
      </dgm:t>
    </dgm:pt>
    <dgm:pt modelId="{7F0DDF4F-6E78-4111-AC8F-42081ECD92FE}" type="pres">
      <dgm:prSet presAssocID="{7C2A0CBA-C499-4F08-9D69-56EDE8BD906F}" presName="hierChild4" presStyleCnt="0"/>
      <dgm:spPr/>
    </dgm:pt>
  </dgm:ptLst>
  <dgm:cxnLst>
    <dgm:cxn modelId="{8CE7D475-658A-484A-9A01-DA8F76675CAA}" type="presOf" srcId="{0DEF80CB-BC2C-462A-BEE8-6F829C6D23BD}" destId="{DAA53D51-AD52-4757-80C6-5D71B724BAF4}" srcOrd="0" destOrd="0" presId="urn:microsoft.com/office/officeart/2005/8/layout/hierarchy1"/>
    <dgm:cxn modelId="{E7E31620-8FEB-4553-9655-B068B64F0AE6}" type="presOf" srcId="{7C2A0CBA-C499-4F08-9D69-56EDE8BD906F}" destId="{8D193C5A-A3AB-4487-8087-C95087123319}" srcOrd="0" destOrd="0" presId="urn:microsoft.com/office/officeart/2005/8/layout/hierarchy1"/>
    <dgm:cxn modelId="{BE4DA9B2-C248-43FD-BBDF-86E7755F594C}" type="presOf" srcId="{C97E0B7C-D5B2-41E2-9680-1CD5FBB0605C}" destId="{ADC8B9E6-A0AE-4720-B16F-2A1E7D33145F}" srcOrd="0" destOrd="0" presId="urn:microsoft.com/office/officeart/2005/8/layout/hierarchy1"/>
    <dgm:cxn modelId="{398967D2-16CB-47FA-A48D-C71679C420BB}" srcId="{168744A6-5E54-4B90-A135-11EA0A07354A}" destId="{BD06DC78-D7DD-4812-BA6E-A605E53EAB1F}" srcOrd="0" destOrd="0" parTransId="{815F1CE3-C8D0-48E9-90ED-095687829450}" sibTransId="{457A1E6B-75BB-4EB4-95E7-394FD921273E}"/>
    <dgm:cxn modelId="{65526B00-87B6-4224-9710-509BD0003687}" type="presOf" srcId="{9185517F-1173-46F7-AAD2-AEA9B166125B}" destId="{DBD80638-4324-4E5D-A673-B210BF6D8AE5}" srcOrd="0" destOrd="0" presId="urn:microsoft.com/office/officeart/2005/8/layout/hierarchy1"/>
    <dgm:cxn modelId="{0929C9A0-B24B-4F36-9490-2F0A2874614F}" type="presOf" srcId="{AF656B4B-815F-4238-AD71-8864B88DDFFE}" destId="{D10C80AF-B423-440F-BE3D-799F16C1329F}" srcOrd="0" destOrd="0" presId="urn:microsoft.com/office/officeart/2005/8/layout/hierarchy1"/>
    <dgm:cxn modelId="{3688AD1B-5972-416F-8F92-4967F9F31857}" srcId="{7EB7005E-B479-4A5D-A880-DFF0F80B1503}" destId="{7C2A0CBA-C499-4F08-9D69-56EDE8BD906F}" srcOrd="2" destOrd="0" parTransId="{0DEF80CB-BC2C-462A-BEE8-6F829C6D23BD}" sibTransId="{1AE78A08-E68D-4318-9098-018C7C34D6BD}"/>
    <dgm:cxn modelId="{5AA29661-23A0-41D8-A543-E529270991A3}" type="presOf" srcId="{17B10BA7-8C3D-4F3A-9264-21829DF84708}" destId="{FF4FF994-AF60-4413-9122-0B1BBCE79080}" srcOrd="0" destOrd="0" presId="urn:microsoft.com/office/officeart/2005/8/layout/hierarchy1"/>
    <dgm:cxn modelId="{4D291519-8B8F-475D-A840-62AAC0526EA6}" srcId="{7EB7005E-B479-4A5D-A880-DFF0F80B1503}" destId="{C97E0B7C-D5B2-41E2-9680-1CD5FBB0605C}" srcOrd="0" destOrd="0" parTransId="{17B10BA7-8C3D-4F3A-9264-21829DF84708}" sibTransId="{B56B451D-6263-4EB0-BFE1-166898E6C60F}"/>
    <dgm:cxn modelId="{2A97E116-6D42-4E54-9BEE-9E5AA540D4A1}" srcId="{BD06DC78-D7DD-4812-BA6E-A605E53EAB1F}" destId="{7EB7005E-B479-4A5D-A880-DFF0F80B1503}" srcOrd="0" destOrd="0" parTransId="{AF656B4B-815F-4238-AD71-8864B88DDFFE}" sibTransId="{0C04BAA2-9D0E-474E-93A1-FEF89C50BF32}"/>
    <dgm:cxn modelId="{ADFCAB8B-747E-4562-8F37-809AD1652E67}" type="presOf" srcId="{64C48CB5-0346-4057-9551-C9A47A87A894}" destId="{B5A7E9A8-EAC0-441F-8EEC-7DC304E745F3}" srcOrd="0" destOrd="0" presId="urn:microsoft.com/office/officeart/2005/8/layout/hierarchy1"/>
    <dgm:cxn modelId="{342736E6-D4F6-4BE3-8BD8-A998BBD13820}" srcId="{7EB7005E-B479-4A5D-A880-DFF0F80B1503}" destId="{64C48CB5-0346-4057-9551-C9A47A87A894}" srcOrd="1" destOrd="0" parTransId="{9185517F-1173-46F7-AAD2-AEA9B166125B}" sibTransId="{8EF83DB8-D2FB-4CD9-A696-F194FD2EC416}"/>
    <dgm:cxn modelId="{1151683E-B03D-4712-8388-2DDDCB7ECC4C}" type="presOf" srcId="{BD06DC78-D7DD-4812-BA6E-A605E53EAB1F}" destId="{BFCB472B-3BA0-443F-A989-B8706C040F7C}" srcOrd="0" destOrd="0" presId="urn:microsoft.com/office/officeart/2005/8/layout/hierarchy1"/>
    <dgm:cxn modelId="{AC6A9CBA-4EAB-4534-8585-E1BFF0F15147}" type="presOf" srcId="{7EB7005E-B479-4A5D-A880-DFF0F80B1503}" destId="{555F16AD-B6B2-4624-BA43-AB00517D2646}" srcOrd="0" destOrd="0" presId="urn:microsoft.com/office/officeart/2005/8/layout/hierarchy1"/>
    <dgm:cxn modelId="{7F2F19C0-97E5-42F2-B1D2-EED09DA8061F}" type="presOf" srcId="{168744A6-5E54-4B90-A135-11EA0A07354A}" destId="{C6083CFF-ACC4-4E82-9149-912B0E4243EF}" srcOrd="0" destOrd="0" presId="urn:microsoft.com/office/officeart/2005/8/layout/hierarchy1"/>
    <dgm:cxn modelId="{1349FB64-4A12-4D4E-AF54-E463354A6A41}" type="presParOf" srcId="{C6083CFF-ACC4-4E82-9149-912B0E4243EF}" destId="{96FD0FD4-11EC-48C9-8001-ECF183EFA54E}" srcOrd="0" destOrd="0" presId="urn:microsoft.com/office/officeart/2005/8/layout/hierarchy1"/>
    <dgm:cxn modelId="{5CC3B469-8D17-4131-84EF-8EAF3421FFF1}" type="presParOf" srcId="{96FD0FD4-11EC-48C9-8001-ECF183EFA54E}" destId="{62CDFABB-55ED-4CB4-9C2F-50D4955ECB57}" srcOrd="0" destOrd="0" presId="urn:microsoft.com/office/officeart/2005/8/layout/hierarchy1"/>
    <dgm:cxn modelId="{61B91F2C-A620-49DA-8E93-3101A366DE8B}" type="presParOf" srcId="{62CDFABB-55ED-4CB4-9C2F-50D4955ECB57}" destId="{AD48D7DB-58C9-4AB3-9241-E76ADA0DA4E0}" srcOrd="0" destOrd="0" presId="urn:microsoft.com/office/officeart/2005/8/layout/hierarchy1"/>
    <dgm:cxn modelId="{F693E1DB-E44C-4B08-9E3B-171A30C7494C}" type="presParOf" srcId="{62CDFABB-55ED-4CB4-9C2F-50D4955ECB57}" destId="{BFCB472B-3BA0-443F-A989-B8706C040F7C}" srcOrd="1" destOrd="0" presId="urn:microsoft.com/office/officeart/2005/8/layout/hierarchy1"/>
    <dgm:cxn modelId="{1AE2A7B1-E219-485C-BA9E-504AB1DCB3C8}" type="presParOf" srcId="{96FD0FD4-11EC-48C9-8001-ECF183EFA54E}" destId="{358F42E2-8F4B-49F7-B7E2-80F496F580FA}" srcOrd="1" destOrd="0" presId="urn:microsoft.com/office/officeart/2005/8/layout/hierarchy1"/>
    <dgm:cxn modelId="{13DCE0E3-B997-4103-B8AB-968CC774B7C7}" type="presParOf" srcId="{358F42E2-8F4B-49F7-B7E2-80F496F580FA}" destId="{D10C80AF-B423-440F-BE3D-799F16C1329F}" srcOrd="0" destOrd="0" presId="urn:microsoft.com/office/officeart/2005/8/layout/hierarchy1"/>
    <dgm:cxn modelId="{13013F0D-F8BB-4993-B6FB-CAFDDE705159}" type="presParOf" srcId="{358F42E2-8F4B-49F7-B7E2-80F496F580FA}" destId="{4FAFA27C-13D8-435E-98F0-85C890957ABC}" srcOrd="1" destOrd="0" presId="urn:microsoft.com/office/officeart/2005/8/layout/hierarchy1"/>
    <dgm:cxn modelId="{258F8B9A-532B-4F48-9A9B-E052C933D215}" type="presParOf" srcId="{4FAFA27C-13D8-435E-98F0-85C890957ABC}" destId="{BEFE3B77-B523-43C1-8863-833BC8093727}" srcOrd="0" destOrd="0" presId="urn:microsoft.com/office/officeart/2005/8/layout/hierarchy1"/>
    <dgm:cxn modelId="{33256654-1F4A-40C4-9C26-49C59CB4582E}" type="presParOf" srcId="{BEFE3B77-B523-43C1-8863-833BC8093727}" destId="{E41996A9-A6CA-4A59-BC7B-E8023914D8DB}" srcOrd="0" destOrd="0" presId="urn:microsoft.com/office/officeart/2005/8/layout/hierarchy1"/>
    <dgm:cxn modelId="{DA56DFEC-C909-43EB-A1FB-2DFD976ED7B3}" type="presParOf" srcId="{BEFE3B77-B523-43C1-8863-833BC8093727}" destId="{555F16AD-B6B2-4624-BA43-AB00517D2646}" srcOrd="1" destOrd="0" presId="urn:microsoft.com/office/officeart/2005/8/layout/hierarchy1"/>
    <dgm:cxn modelId="{549066B4-37C9-429C-9DEE-2904E3E39648}" type="presParOf" srcId="{4FAFA27C-13D8-435E-98F0-85C890957ABC}" destId="{F2773DE1-872E-491C-B0EB-4E421EC1184B}" srcOrd="1" destOrd="0" presId="urn:microsoft.com/office/officeart/2005/8/layout/hierarchy1"/>
    <dgm:cxn modelId="{824F8642-3F61-4760-BE2A-DEC8302F9415}" type="presParOf" srcId="{F2773DE1-872E-491C-B0EB-4E421EC1184B}" destId="{FF4FF994-AF60-4413-9122-0B1BBCE79080}" srcOrd="0" destOrd="0" presId="urn:microsoft.com/office/officeart/2005/8/layout/hierarchy1"/>
    <dgm:cxn modelId="{40942F7C-7403-40FD-9347-EFF60073E4FB}" type="presParOf" srcId="{F2773DE1-872E-491C-B0EB-4E421EC1184B}" destId="{D6B1326F-4909-46BD-A2D3-8962D1CD1A22}" srcOrd="1" destOrd="0" presId="urn:microsoft.com/office/officeart/2005/8/layout/hierarchy1"/>
    <dgm:cxn modelId="{45361F96-A2BD-4FC2-AEAD-C32F6FA89655}" type="presParOf" srcId="{D6B1326F-4909-46BD-A2D3-8962D1CD1A22}" destId="{E7CB3B97-9DCC-49F8-B0DF-7CCFF886504B}" srcOrd="0" destOrd="0" presId="urn:microsoft.com/office/officeart/2005/8/layout/hierarchy1"/>
    <dgm:cxn modelId="{5292621D-1963-40FF-9F59-4D58F97D8378}" type="presParOf" srcId="{E7CB3B97-9DCC-49F8-B0DF-7CCFF886504B}" destId="{C808C6BB-3DB2-4FCB-97BC-7E2CC0D0FA75}" srcOrd="0" destOrd="0" presId="urn:microsoft.com/office/officeart/2005/8/layout/hierarchy1"/>
    <dgm:cxn modelId="{CD6756BF-F83F-4900-8C06-140652BC7FFD}" type="presParOf" srcId="{E7CB3B97-9DCC-49F8-B0DF-7CCFF886504B}" destId="{ADC8B9E6-A0AE-4720-B16F-2A1E7D33145F}" srcOrd="1" destOrd="0" presId="urn:microsoft.com/office/officeart/2005/8/layout/hierarchy1"/>
    <dgm:cxn modelId="{F52714AB-4624-482F-8AB6-7DD85B987263}" type="presParOf" srcId="{D6B1326F-4909-46BD-A2D3-8962D1CD1A22}" destId="{EA340EC2-F617-4725-9404-7E8B024C4696}" srcOrd="1" destOrd="0" presId="urn:microsoft.com/office/officeart/2005/8/layout/hierarchy1"/>
    <dgm:cxn modelId="{05D7E92B-EF40-4BF7-995B-95AC41020090}" type="presParOf" srcId="{F2773DE1-872E-491C-B0EB-4E421EC1184B}" destId="{DBD80638-4324-4E5D-A673-B210BF6D8AE5}" srcOrd="2" destOrd="0" presId="urn:microsoft.com/office/officeart/2005/8/layout/hierarchy1"/>
    <dgm:cxn modelId="{6E1A7790-7491-4675-B1F5-168822CE1D48}" type="presParOf" srcId="{F2773DE1-872E-491C-B0EB-4E421EC1184B}" destId="{CD4D7D1E-BD10-476B-BC8F-6DA8F456B92A}" srcOrd="3" destOrd="0" presId="urn:microsoft.com/office/officeart/2005/8/layout/hierarchy1"/>
    <dgm:cxn modelId="{B4607960-A0D1-4F32-9C84-1B94BB5D113A}" type="presParOf" srcId="{CD4D7D1E-BD10-476B-BC8F-6DA8F456B92A}" destId="{D98F5AEE-B7FF-4D95-8E3B-43AC462A8608}" srcOrd="0" destOrd="0" presId="urn:microsoft.com/office/officeart/2005/8/layout/hierarchy1"/>
    <dgm:cxn modelId="{4604F286-67A4-4C3F-91FF-310288DFD05F}" type="presParOf" srcId="{D98F5AEE-B7FF-4D95-8E3B-43AC462A8608}" destId="{3CDCEABF-6259-4B15-A4B7-A15CB00B92C9}" srcOrd="0" destOrd="0" presId="urn:microsoft.com/office/officeart/2005/8/layout/hierarchy1"/>
    <dgm:cxn modelId="{FE9EBECD-BD6E-4AD9-8207-B3F7EDAFBFAA}" type="presParOf" srcId="{D98F5AEE-B7FF-4D95-8E3B-43AC462A8608}" destId="{B5A7E9A8-EAC0-441F-8EEC-7DC304E745F3}" srcOrd="1" destOrd="0" presId="urn:microsoft.com/office/officeart/2005/8/layout/hierarchy1"/>
    <dgm:cxn modelId="{DD8C6ADE-BBEA-4F3E-AEE9-6ED2EDEA236F}" type="presParOf" srcId="{CD4D7D1E-BD10-476B-BC8F-6DA8F456B92A}" destId="{B182370C-AE8C-4E8C-AD69-7BEAD3207C8D}" srcOrd="1" destOrd="0" presId="urn:microsoft.com/office/officeart/2005/8/layout/hierarchy1"/>
    <dgm:cxn modelId="{2CACF5E9-8CC4-44F3-B4EC-07869BB01A63}" type="presParOf" srcId="{F2773DE1-872E-491C-B0EB-4E421EC1184B}" destId="{DAA53D51-AD52-4757-80C6-5D71B724BAF4}" srcOrd="4" destOrd="0" presId="urn:microsoft.com/office/officeart/2005/8/layout/hierarchy1"/>
    <dgm:cxn modelId="{DC780ACD-0B1D-4629-84BD-4273604E4A73}" type="presParOf" srcId="{F2773DE1-872E-491C-B0EB-4E421EC1184B}" destId="{7D73AE9A-F90F-48CE-B7DB-305A955C2211}" srcOrd="5" destOrd="0" presId="urn:microsoft.com/office/officeart/2005/8/layout/hierarchy1"/>
    <dgm:cxn modelId="{C7FEAD4B-EC82-4D87-AD28-DE12E826E17D}" type="presParOf" srcId="{7D73AE9A-F90F-48CE-B7DB-305A955C2211}" destId="{49C72B3E-69F5-4182-90ED-B835D576B447}" srcOrd="0" destOrd="0" presId="urn:microsoft.com/office/officeart/2005/8/layout/hierarchy1"/>
    <dgm:cxn modelId="{CAA48682-67EE-4DEA-9127-7EA22AABEEDD}" type="presParOf" srcId="{49C72B3E-69F5-4182-90ED-B835D576B447}" destId="{8C445A34-F340-482E-AC18-A6DB5ED0E0E7}" srcOrd="0" destOrd="0" presId="urn:microsoft.com/office/officeart/2005/8/layout/hierarchy1"/>
    <dgm:cxn modelId="{81DD1AF5-6D27-457E-81EB-DC31D26EABF6}" type="presParOf" srcId="{49C72B3E-69F5-4182-90ED-B835D576B447}" destId="{8D193C5A-A3AB-4487-8087-C95087123319}" srcOrd="1" destOrd="0" presId="urn:microsoft.com/office/officeart/2005/8/layout/hierarchy1"/>
    <dgm:cxn modelId="{75794D1B-7A32-476F-B0C8-16D7EC0B48C8}" type="presParOf" srcId="{7D73AE9A-F90F-48CE-B7DB-305A955C2211}" destId="{7F0DDF4F-6E78-4111-AC8F-42081ECD92FE}" srcOrd="1" destOrd="0" presId="urn:microsoft.com/office/officeart/2005/8/layout/hierarchy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A44834B-247D-49DF-AB91-23671BDD6EC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AR"/>
        </a:p>
      </dgm:t>
    </dgm:pt>
    <dgm:pt modelId="{24C4BDC9-4EC3-4D99-A11E-7C1D69BAC812}">
      <dgm:prSet phldrT="[Texto]"/>
      <dgm:spPr/>
      <dgm:t>
        <a:bodyPr/>
        <a:lstStyle/>
        <a:p>
          <a:r>
            <a:rPr lang="es-AR" dirty="0" smtClean="0"/>
            <a:t>Tareas a cargo</a:t>
          </a:r>
          <a:endParaRPr lang="es-AR" dirty="0"/>
        </a:p>
      </dgm:t>
    </dgm:pt>
    <dgm:pt modelId="{B72D190D-05B8-43D4-B6BB-A07299D1C56C}" type="parTrans" cxnId="{3E4C1A1F-872A-47DB-ACAF-E8944984310B}">
      <dgm:prSet/>
      <dgm:spPr/>
      <dgm:t>
        <a:bodyPr/>
        <a:lstStyle/>
        <a:p>
          <a:endParaRPr lang="es-AR"/>
        </a:p>
      </dgm:t>
    </dgm:pt>
    <dgm:pt modelId="{C9B34F55-0128-4DF5-84D2-281E8972C44B}" type="sibTrans" cxnId="{3E4C1A1F-872A-47DB-ACAF-E8944984310B}">
      <dgm:prSet/>
      <dgm:spPr/>
      <dgm:t>
        <a:bodyPr/>
        <a:lstStyle/>
        <a:p>
          <a:endParaRPr lang="es-AR"/>
        </a:p>
      </dgm:t>
    </dgm:pt>
    <dgm:pt modelId="{AD5E9661-B445-4BA2-9A4B-5D749DEF1D18}">
      <dgm:prSet phldrT="[Texto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AR" dirty="0" smtClean="0"/>
            <a:t>Identificar los objetivos buscados al momento de participar del programa de MDH.</a:t>
          </a:r>
          <a:endParaRPr lang="es-AR" dirty="0"/>
        </a:p>
      </dgm:t>
    </dgm:pt>
    <dgm:pt modelId="{5E68F531-55D3-45B1-82F6-0FC6F3CAAFE6}" type="parTrans" cxnId="{A5483A16-C0D7-4D8A-994C-9D6054A5116A}">
      <dgm:prSet/>
      <dgm:spPr/>
      <dgm:t>
        <a:bodyPr/>
        <a:lstStyle/>
        <a:p>
          <a:endParaRPr lang="es-AR"/>
        </a:p>
      </dgm:t>
    </dgm:pt>
    <dgm:pt modelId="{FD205A3C-50C1-459C-828A-96E69EFCDE59}" type="sibTrans" cxnId="{A5483A16-C0D7-4D8A-994C-9D6054A5116A}">
      <dgm:prSet/>
      <dgm:spPr/>
      <dgm:t>
        <a:bodyPr/>
        <a:lstStyle/>
        <a:p>
          <a:endParaRPr lang="es-AR"/>
        </a:p>
      </dgm:t>
    </dgm:pt>
    <dgm:pt modelId="{A1419846-F62D-4C48-BB07-B22DE25FD196}">
      <dgm:prSet phldrT="[Texto]"/>
      <dgm:spPr/>
      <dgm:t>
        <a:bodyPr/>
        <a:lstStyle/>
        <a:p>
          <a:r>
            <a:rPr lang="es-AR" dirty="0" smtClean="0"/>
            <a:t>Aclaraciones</a:t>
          </a:r>
          <a:endParaRPr lang="es-AR" dirty="0"/>
        </a:p>
      </dgm:t>
    </dgm:pt>
    <dgm:pt modelId="{C84356F6-F415-49D0-9F67-35FE6F1F4ADF}" type="parTrans" cxnId="{F69B5846-83AC-4C1F-AEE5-CA4428871358}">
      <dgm:prSet/>
      <dgm:spPr/>
      <dgm:t>
        <a:bodyPr/>
        <a:lstStyle/>
        <a:p>
          <a:endParaRPr lang="es-AR"/>
        </a:p>
      </dgm:t>
    </dgm:pt>
    <dgm:pt modelId="{0F234E07-6796-4912-BADC-73702FEEF574}" type="sibTrans" cxnId="{F69B5846-83AC-4C1F-AEE5-CA4428871358}">
      <dgm:prSet/>
      <dgm:spPr/>
      <dgm:t>
        <a:bodyPr/>
        <a:lstStyle/>
        <a:p>
          <a:endParaRPr lang="es-AR"/>
        </a:p>
      </dgm:t>
    </dgm:pt>
    <dgm:pt modelId="{5A9F9F1D-1B85-4908-9A21-AF32EF7DFDD9}">
      <dgm:prSet phldrT="[Texto]"/>
      <dgm:spPr/>
      <dgm:t>
        <a:bodyPr/>
        <a:lstStyle/>
        <a:p>
          <a:r>
            <a:rPr lang="es-AR" dirty="0" smtClean="0"/>
            <a:t>Realizar una </a:t>
          </a:r>
          <a:r>
            <a:rPr lang="es-AR" dirty="0" err="1" smtClean="0"/>
            <a:t>mentoría</a:t>
          </a:r>
          <a:r>
            <a:rPr lang="es-AR" dirty="0" smtClean="0"/>
            <a:t> no implica la oportunidad de acceder a un trabajo</a:t>
          </a:r>
          <a:endParaRPr lang="es-AR" dirty="0"/>
        </a:p>
      </dgm:t>
    </dgm:pt>
    <dgm:pt modelId="{EA4D6E43-BF01-4543-8E6F-2ED3DE9D1C6D}" type="parTrans" cxnId="{F6038F95-5815-4004-BAF7-D005FC3BE1F1}">
      <dgm:prSet/>
      <dgm:spPr/>
      <dgm:t>
        <a:bodyPr/>
        <a:lstStyle/>
        <a:p>
          <a:endParaRPr lang="es-AR"/>
        </a:p>
      </dgm:t>
    </dgm:pt>
    <dgm:pt modelId="{3EC37E76-0529-4E86-9B2E-5C1B513C6BBC}" type="sibTrans" cxnId="{F6038F95-5815-4004-BAF7-D005FC3BE1F1}">
      <dgm:prSet/>
      <dgm:spPr/>
      <dgm:t>
        <a:bodyPr/>
        <a:lstStyle/>
        <a:p>
          <a:endParaRPr lang="es-AR"/>
        </a:p>
      </dgm:t>
    </dgm:pt>
    <dgm:pt modelId="{511C113C-B74F-46F7-8CED-B1A6726910F1}">
      <dgm:prSet phldrT="[Texto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AR" dirty="0" smtClean="0"/>
            <a:t>Concurrir a las reuniones, encuentros y talleres que se realizarán en el marco del Programa de MDH (8 horas presenciales).</a:t>
          </a:r>
          <a:endParaRPr lang="es-AR" dirty="0"/>
        </a:p>
      </dgm:t>
    </dgm:pt>
    <dgm:pt modelId="{591E040F-4FCD-4D84-A0A3-FD7FE9305F61}" type="parTrans" cxnId="{DB96FF02-C33A-4038-85C5-2FF1C87B1B66}">
      <dgm:prSet/>
      <dgm:spPr/>
      <dgm:t>
        <a:bodyPr/>
        <a:lstStyle/>
        <a:p>
          <a:endParaRPr lang="es-AR"/>
        </a:p>
      </dgm:t>
    </dgm:pt>
    <dgm:pt modelId="{2DEDCC8C-5C88-448F-A110-47C9D322DE21}" type="sibTrans" cxnId="{DB96FF02-C33A-4038-85C5-2FF1C87B1B66}">
      <dgm:prSet/>
      <dgm:spPr/>
      <dgm:t>
        <a:bodyPr/>
        <a:lstStyle/>
        <a:p>
          <a:endParaRPr lang="es-AR"/>
        </a:p>
      </dgm:t>
    </dgm:pt>
    <dgm:pt modelId="{7CF540A2-D6CA-430E-97C0-1CA17305A7F2}">
      <dgm:prSet phldrT="[Texto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AR" dirty="0" smtClean="0"/>
            <a:t>Escuchar las sugerencias de referentes y </a:t>
          </a:r>
          <a:r>
            <a:rPr lang="es-AR" dirty="0" smtClean="0">
              <a:solidFill>
                <a:schemeClr val="tx1"/>
              </a:solidFill>
            </a:rPr>
            <a:t>mentores e incorporar aquellas ideas que pueden potenciar sus estudios y su carrera profesional</a:t>
          </a:r>
          <a:r>
            <a:rPr lang="es-AR" dirty="0" smtClean="0"/>
            <a:t>.</a:t>
          </a:r>
          <a:endParaRPr lang="es-AR" dirty="0"/>
        </a:p>
      </dgm:t>
    </dgm:pt>
    <dgm:pt modelId="{9D64DBB0-38E8-4C57-92C4-73C6D137BD14}" type="parTrans" cxnId="{5DCA7629-3842-4364-8095-988D9F7D51B6}">
      <dgm:prSet/>
      <dgm:spPr/>
      <dgm:t>
        <a:bodyPr/>
        <a:lstStyle/>
        <a:p>
          <a:endParaRPr lang="es-AR"/>
        </a:p>
      </dgm:t>
    </dgm:pt>
    <dgm:pt modelId="{BF5EA321-14EB-473D-AD04-A5BF4F955E17}" type="sibTrans" cxnId="{5DCA7629-3842-4364-8095-988D9F7D51B6}">
      <dgm:prSet/>
      <dgm:spPr/>
      <dgm:t>
        <a:bodyPr/>
        <a:lstStyle/>
        <a:p>
          <a:endParaRPr lang="es-AR"/>
        </a:p>
      </dgm:t>
    </dgm:pt>
    <dgm:pt modelId="{0D9659D8-1439-40A2-A499-B09E6C7A44F9}">
      <dgm:prSet phldrT="[Texto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AR" dirty="0" smtClean="0"/>
            <a:t>Averiguar quienes estarán a cargo del </a:t>
          </a:r>
          <a:r>
            <a:rPr lang="es-AR" dirty="0" err="1" smtClean="0"/>
            <a:t>mentoreo</a:t>
          </a:r>
          <a:r>
            <a:rPr lang="es-AR" dirty="0" smtClean="0"/>
            <a:t> y a qué se dedican para poder aprovechar mejor sus preguntas.</a:t>
          </a:r>
          <a:endParaRPr lang="es-AR" dirty="0"/>
        </a:p>
      </dgm:t>
    </dgm:pt>
    <dgm:pt modelId="{05282663-4FE1-40E2-BAF7-EA0D97FDBA16}" type="parTrans" cxnId="{48B6B275-BAE2-4D8B-B93A-2D143F9A87BF}">
      <dgm:prSet/>
      <dgm:spPr/>
      <dgm:t>
        <a:bodyPr/>
        <a:lstStyle/>
        <a:p>
          <a:endParaRPr lang="es-AR"/>
        </a:p>
      </dgm:t>
    </dgm:pt>
    <dgm:pt modelId="{8B78B1A4-2BCC-41BA-95DD-9257B6602406}" type="sibTrans" cxnId="{48B6B275-BAE2-4D8B-B93A-2D143F9A87BF}">
      <dgm:prSet/>
      <dgm:spPr/>
      <dgm:t>
        <a:bodyPr/>
        <a:lstStyle/>
        <a:p>
          <a:endParaRPr lang="es-AR"/>
        </a:p>
      </dgm:t>
    </dgm:pt>
    <dgm:pt modelId="{84C12DCC-6B27-4DD2-8263-213280846AC4}">
      <dgm:prSet phldrT="[Texto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AR" dirty="0" smtClean="0"/>
            <a:t>Organizar antes de cada encuentro un listado preguntas que les gustaría realizar.</a:t>
          </a:r>
          <a:endParaRPr lang="es-AR" dirty="0"/>
        </a:p>
      </dgm:t>
    </dgm:pt>
    <dgm:pt modelId="{1B6F29AA-0033-44FF-8280-8B6F1D7393CB}" type="parTrans" cxnId="{C8796C47-08A3-4DD8-AFB0-9C357D263D6F}">
      <dgm:prSet/>
      <dgm:spPr/>
      <dgm:t>
        <a:bodyPr/>
        <a:lstStyle/>
        <a:p>
          <a:endParaRPr lang="es-AR"/>
        </a:p>
      </dgm:t>
    </dgm:pt>
    <dgm:pt modelId="{34669FC4-F7AF-448E-8393-61B74D0B7B0B}" type="sibTrans" cxnId="{C8796C47-08A3-4DD8-AFB0-9C357D263D6F}">
      <dgm:prSet/>
      <dgm:spPr/>
      <dgm:t>
        <a:bodyPr/>
        <a:lstStyle/>
        <a:p>
          <a:endParaRPr lang="es-AR"/>
        </a:p>
      </dgm:t>
    </dgm:pt>
    <dgm:pt modelId="{CBF9F8A8-1C96-4D73-B39B-09D4C06500DD}">
      <dgm:prSet phldrT="[Texto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AR" dirty="0" smtClean="0"/>
            <a:t>Contribuir con futuros </a:t>
          </a:r>
          <a:r>
            <a:rPr lang="es-AR" dirty="0" err="1" smtClean="0"/>
            <a:t>mentoreados</a:t>
          </a:r>
          <a:r>
            <a:rPr lang="es-AR" dirty="0" smtClean="0"/>
            <a:t>/as.</a:t>
          </a:r>
          <a:endParaRPr lang="es-AR" dirty="0"/>
        </a:p>
      </dgm:t>
    </dgm:pt>
    <dgm:pt modelId="{AB581897-678B-4D0A-B6EE-A8D3662F96A8}" type="parTrans" cxnId="{7FA6FB13-2822-43DF-B1AB-333808D9D84E}">
      <dgm:prSet/>
      <dgm:spPr/>
      <dgm:t>
        <a:bodyPr/>
        <a:lstStyle/>
        <a:p>
          <a:endParaRPr lang="es-AR"/>
        </a:p>
      </dgm:t>
    </dgm:pt>
    <dgm:pt modelId="{B3862360-5718-487A-9567-49D5B5BAE315}" type="sibTrans" cxnId="{7FA6FB13-2822-43DF-B1AB-333808D9D84E}">
      <dgm:prSet/>
      <dgm:spPr/>
      <dgm:t>
        <a:bodyPr/>
        <a:lstStyle/>
        <a:p>
          <a:endParaRPr lang="es-AR"/>
        </a:p>
      </dgm:t>
    </dgm:pt>
    <dgm:pt modelId="{064D1955-9F72-4101-B4EF-AA70F0B96345}" type="pres">
      <dgm:prSet presAssocID="{3A44834B-247D-49DF-AB91-23671BDD6EC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AR"/>
        </a:p>
      </dgm:t>
    </dgm:pt>
    <dgm:pt modelId="{4FB435D7-D1BB-46C5-B7CA-64E5FB628D94}" type="pres">
      <dgm:prSet presAssocID="{24C4BDC9-4EC3-4D99-A11E-7C1D69BAC812}" presName="parentText" presStyleLbl="node1" presStyleIdx="0" presStyleCnt="2" custLinFactNeighborY="-630">
        <dgm:presLayoutVars>
          <dgm:chMax val="0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D76BB625-6D99-410A-A0AE-9C3EDE97FFF3}" type="pres">
      <dgm:prSet presAssocID="{24C4BDC9-4EC3-4D99-A11E-7C1D69BAC812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2EF021DF-5785-4246-BC7C-D0803F9116C9}" type="pres">
      <dgm:prSet presAssocID="{A1419846-F62D-4C48-BB07-B22DE25FD196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460C06E3-22B9-44E0-8845-29570D260AE8}" type="pres">
      <dgm:prSet presAssocID="{A1419846-F62D-4C48-BB07-B22DE25FD196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48B6B275-BAE2-4D8B-B93A-2D143F9A87BF}" srcId="{24C4BDC9-4EC3-4D99-A11E-7C1D69BAC812}" destId="{0D9659D8-1439-40A2-A499-B09E6C7A44F9}" srcOrd="3" destOrd="0" parTransId="{05282663-4FE1-40E2-BAF7-EA0D97FDBA16}" sibTransId="{8B78B1A4-2BCC-41BA-95DD-9257B6602406}"/>
    <dgm:cxn modelId="{F6038F95-5815-4004-BAF7-D005FC3BE1F1}" srcId="{A1419846-F62D-4C48-BB07-B22DE25FD196}" destId="{5A9F9F1D-1B85-4908-9A21-AF32EF7DFDD9}" srcOrd="0" destOrd="0" parTransId="{EA4D6E43-BF01-4543-8E6F-2ED3DE9D1C6D}" sibTransId="{3EC37E76-0529-4E86-9B2E-5C1B513C6BBC}"/>
    <dgm:cxn modelId="{DB96FF02-C33A-4038-85C5-2FF1C87B1B66}" srcId="{24C4BDC9-4EC3-4D99-A11E-7C1D69BAC812}" destId="{511C113C-B74F-46F7-8CED-B1A6726910F1}" srcOrd="1" destOrd="0" parTransId="{591E040F-4FCD-4D84-A0A3-FD7FE9305F61}" sibTransId="{2DEDCC8C-5C88-448F-A110-47C9D322DE21}"/>
    <dgm:cxn modelId="{39515213-BADD-4A78-B05E-176301328C75}" type="presOf" srcId="{A1419846-F62D-4C48-BB07-B22DE25FD196}" destId="{2EF021DF-5785-4246-BC7C-D0803F9116C9}" srcOrd="0" destOrd="0" presId="urn:microsoft.com/office/officeart/2005/8/layout/vList2"/>
    <dgm:cxn modelId="{2F2E8834-E730-44AC-9E53-3C56F658D6E9}" type="presOf" srcId="{511C113C-B74F-46F7-8CED-B1A6726910F1}" destId="{D76BB625-6D99-410A-A0AE-9C3EDE97FFF3}" srcOrd="0" destOrd="1" presId="urn:microsoft.com/office/officeart/2005/8/layout/vList2"/>
    <dgm:cxn modelId="{6B014DA5-2BAD-4DAC-85EE-3A85F912EE1C}" type="presOf" srcId="{CBF9F8A8-1C96-4D73-B39B-09D4C06500DD}" destId="{D76BB625-6D99-410A-A0AE-9C3EDE97FFF3}" srcOrd="0" destOrd="5" presId="urn:microsoft.com/office/officeart/2005/8/layout/vList2"/>
    <dgm:cxn modelId="{3E4C1A1F-872A-47DB-ACAF-E8944984310B}" srcId="{3A44834B-247D-49DF-AB91-23671BDD6EC9}" destId="{24C4BDC9-4EC3-4D99-A11E-7C1D69BAC812}" srcOrd="0" destOrd="0" parTransId="{B72D190D-05B8-43D4-B6BB-A07299D1C56C}" sibTransId="{C9B34F55-0128-4DF5-84D2-281E8972C44B}"/>
    <dgm:cxn modelId="{20571446-54B5-436B-AE96-E9B6F091CA48}" type="presOf" srcId="{24C4BDC9-4EC3-4D99-A11E-7C1D69BAC812}" destId="{4FB435D7-D1BB-46C5-B7CA-64E5FB628D94}" srcOrd="0" destOrd="0" presId="urn:microsoft.com/office/officeart/2005/8/layout/vList2"/>
    <dgm:cxn modelId="{C8796C47-08A3-4DD8-AFB0-9C357D263D6F}" srcId="{24C4BDC9-4EC3-4D99-A11E-7C1D69BAC812}" destId="{84C12DCC-6B27-4DD2-8263-213280846AC4}" srcOrd="4" destOrd="0" parTransId="{1B6F29AA-0033-44FF-8280-8B6F1D7393CB}" sibTransId="{34669FC4-F7AF-448E-8393-61B74D0B7B0B}"/>
    <dgm:cxn modelId="{A5483A16-C0D7-4D8A-994C-9D6054A5116A}" srcId="{24C4BDC9-4EC3-4D99-A11E-7C1D69BAC812}" destId="{AD5E9661-B445-4BA2-9A4B-5D749DEF1D18}" srcOrd="0" destOrd="0" parTransId="{5E68F531-55D3-45B1-82F6-0FC6F3CAAFE6}" sibTransId="{FD205A3C-50C1-459C-828A-96E69EFCDE59}"/>
    <dgm:cxn modelId="{5DCA7629-3842-4364-8095-988D9F7D51B6}" srcId="{24C4BDC9-4EC3-4D99-A11E-7C1D69BAC812}" destId="{7CF540A2-D6CA-430E-97C0-1CA17305A7F2}" srcOrd="2" destOrd="0" parTransId="{9D64DBB0-38E8-4C57-92C4-73C6D137BD14}" sibTransId="{BF5EA321-14EB-473D-AD04-A5BF4F955E17}"/>
    <dgm:cxn modelId="{892C6DA7-E63B-469B-B6BC-389EEC5AE123}" type="presOf" srcId="{5A9F9F1D-1B85-4908-9A21-AF32EF7DFDD9}" destId="{460C06E3-22B9-44E0-8845-29570D260AE8}" srcOrd="0" destOrd="0" presId="urn:microsoft.com/office/officeart/2005/8/layout/vList2"/>
    <dgm:cxn modelId="{DF60CB84-E5B6-40C7-93F1-FC09FFD18DFA}" type="presOf" srcId="{3A44834B-247D-49DF-AB91-23671BDD6EC9}" destId="{064D1955-9F72-4101-B4EF-AA70F0B96345}" srcOrd="0" destOrd="0" presId="urn:microsoft.com/office/officeart/2005/8/layout/vList2"/>
    <dgm:cxn modelId="{AEA4EEE9-1C8F-44E8-A30C-B51BE8E4ED5B}" type="presOf" srcId="{AD5E9661-B445-4BA2-9A4B-5D749DEF1D18}" destId="{D76BB625-6D99-410A-A0AE-9C3EDE97FFF3}" srcOrd="0" destOrd="0" presId="urn:microsoft.com/office/officeart/2005/8/layout/vList2"/>
    <dgm:cxn modelId="{7FA6FB13-2822-43DF-B1AB-333808D9D84E}" srcId="{24C4BDC9-4EC3-4D99-A11E-7C1D69BAC812}" destId="{CBF9F8A8-1C96-4D73-B39B-09D4C06500DD}" srcOrd="5" destOrd="0" parTransId="{AB581897-678B-4D0A-B6EE-A8D3662F96A8}" sibTransId="{B3862360-5718-487A-9567-49D5B5BAE315}"/>
    <dgm:cxn modelId="{1DCE126B-C485-4D05-B0F3-B47FF236BF0E}" type="presOf" srcId="{7CF540A2-D6CA-430E-97C0-1CA17305A7F2}" destId="{D76BB625-6D99-410A-A0AE-9C3EDE97FFF3}" srcOrd="0" destOrd="2" presId="urn:microsoft.com/office/officeart/2005/8/layout/vList2"/>
    <dgm:cxn modelId="{BC0AA930-7F1A-484A-B9AD-D45A3F29BFB5}" type="presOf" srcId="{84C12DCC-6B27-4DD2-8263-213280846AC4}" destId="{D76BB625-6D99-410A-A0AE-9C3EDE97FFF3}" srcOrd="0" destOrd="4" presId="urn:microsoft.com/office/officeart/2005/8/layout/vList2"/>
    <dgm:cxn modelId="{78019C1C-55BB-41E2-BFF5-F9815FDC9EDD}" type="presOf" srcId="{0D9659D8-1439-40A2-A499-B09E6C7A44F9}" destId="{D76BB625-6D99-410A-A0AE-9C3EDE97FFF3}" srcOrd="0" destOrd="3" presId="urn:microsoft.com/office/officeart/2005/8/layout/vList2"/>
    <dgm:cxn modelId="{F69B5846-83AC-4C1F-AEE5-CA4428871358}" srcId="{3A44834B-247D-49DF-AB91-23671BDD6EC9}" destId="{A1419846-F62D-4C48-BB07-B22DE25FD196}" srcOrd="1" destOrd="0" parTransId="{C84356F6-F415-49D0-9F67-35FE6F1F4ADF}" sibTransId="{0F234E07-6796-4912-BADC-73702FEEF574}"/>
    <dgm:cxn modelId="{00C1B736-B783-439D-AC6D-20E857F686F2}" type="presParOf" srcId="{064D1955-9F72-4101-B4EF-AA70F0B96345}" destId="{4FB435D7-D1BB-46C5-B7CA-64E5FB628D94}" srcOrd="0" destOrd="0" presId="urn:microsoft.com/office/officeart/2005/8/layout/vList2"/>
    <dgm:cxn modelId="{CCD6FE73-80BE-4139-90BA-9FE1770ABE60}" type="presParOf" srcId="{064D1955-9F72-4101-B4EF-AA70F0B96345}" destId="{D76BB625-6D99-410A-A0AE-9C3EDE97FFF3}" srcOrd="1" destOrd="0" presId="urn:microsoft.com/office/officeart/2005/8/layout/vList2"/>
    <dgm:cxn modelId="{3F531A64-8FAA-450E-A816-503C9BB5DD1A}" type="presParOf" srcId="{064D1955-9F72-4101-B4EF-AA70F0B96345}" destId="{2EF021DF-5785-4246-BC7C-D0803F9116C9}" srcOrd="2" destOrd="0" presId="urn:microsoft.com/office/officeart/2005/8/layout/vList2"/>
    <dgm:cxn modelId="{03E7E729-64F0-4BDB-B98D-1F7CF69A8A2E}" type="presParOf" srcId="{064D1955-9F72-4101-B4EF-AA70F0B96345}" destId="{460C06E3-22B9-44E0-8845-29570D260AE8}" srcOrd="3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F5E74EE-3715-4BFF-8EB2-7404BEC7458A}">
      <dsp:nvSpPr>
        <dsp:cNvPr id="0" name=""/>
        <dsp:cNvSpPr/>
      </dsp:nvSpPr>
      <dsp:spPr>
        <a:xfrm>
          <a:off x="3028568" y="2448829"/>
          <a:ext cx="2770755" cy="16640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000" kern="1200" dirty="0" smtClean="0"/>
            <a:t>PROGRAMA DE MENTORIAS EN DDHH</a:t>
          </a:r>
          <a:endParaRPr lang="es-AR" sz="2000" kern="1200" dirty="0"/>
        </a:p>
      </dsp:txBody>
      <dsp:txXfrm>
        <a:off x="3028568" y="2448829"/>
        <a:ext cx="2770755" cy="1664042"/>
      </dsp:txXfrm>
    </dsp:sp>
    <dsp:sp modelId="{B4978685-6B6A-432A-B9BD-8126B7A8A18D}">
      <dsp:nvSpPr>
        <dsp:cNvPr id="0" name=""/>
        <dsp:cNvSpPr/>
      </dsp:nvSpPr>
      <dsp:spPr>
        <a:xfrm rot="16114327">
          <a:off x="4063535" y="2107524"/>
          <a:ext cx="643317" cy="39677"/>
        </a:xfrm>
        <a:custGeom>
          <a:avLst/>
          <a:gdLst/>
          <a:ahLst/>
          <a:cxnLst/>
          <a:rect l="0" t="0" r="0" b="0"/>
          <a:pathLst>
            <a:path>
              <a:moveTo>
                <a:pt x="0" y="19838"/>
              </a:moveTo>
              <a:lnTo>
                <a:pt x="643317" y="19838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sz="500" kern="1200"/>
        </a:p>
      </dsp:txBody>
      <dsp:txXfrm rot="16114327">
        <a:off x="4369111" y="2111280"/>
        <a:ext cx="32165" cy="32165"/>
      </dsp:txXfrm>
    </dsp:sp>
    <dsp:sp modelId="{C68144F1-389A-4D56-A314-806533A6CD2E}">
      <dsp:nvSpPr>
        <dsp:cNvPr id="0" name=""/>
        <dsp:cNvSpPr/>
      </dsp:nvSpPr>
      <dsp:spPr>
        <a:xfrm>
          <a:off x="3246626" y="224348"/>
          <a:ext cx="2221687" cy="158158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800" kern="1200" dirty="0" smtClean="0"/>
            <a:t>Orientar sobre oportunidades de desarrollo académico  y profesional</a:t>
          </a:r>
          <a:endParaRPr lang="es-AR" sz="1800" kern="1200" dirty="0"/>
        </a:p>
      </dsp:txBody>
      <dsp:txXfrm>
        <a:off x="3246626" y="224348"/>
        <a:ext cx="2221687" cy="1581581"/>
      </dsp:txXfrm>
    </dsp:sp>
    <dsp:sp modelId="{C5101DBB-CE7C-4D59-A4D3-42C0E25355F0}">
      <dsp:nvSpPr>
        <dsp:cNvPr id="0" name=""/>
        <dsp:cNvSpPr/>
      </dsp:nvSpPr>
      <dsp:spPr>
        <a:xfrm rot="2206321">
          <a:off x="5215481" y="4108987"/>
          <a:ext cx="666263" cy="39677"/>
        </a:xfrm>
        <a:custGeom>
          <a:avLst/>
          <a:gdLst/>
          <a:ahLst/>
          <a:cxnLst/>
          <a:rect l="0" t="0" r="0" b="0"/>
          <a:pathLst>
            <a:path>
              <a:moveTo>
                <a:pt x="0" y="19838"/>
              </a:moveTo>
              <a:lnTo>
                <a:pt x="666263" y="19838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sz="500" kern="1200"/>
        </a:p>
      </dsp:txBody>
      <dsp:txXfrm rot="2206321">
        <a:off x="5531957" y="4112169"/>
        <a:ext cx="33313" cy="33313"/>
      </dsp:txXfrm>
    </dsp:sp>
    <dsp:sp modelId="{93DE396D-DDE7-42DC-B151-D9B826ADAEC3}">
      <dsp:nvSpPr>
        <dsp:cNvPr id="0" name=""/>
        <dsp:cNvSpPr/>
      </dsp:nvSpPr>
      <dsp:spPr>
        <a:xfrm>
          <a:off x="5523801" y="4024239"/>
          <a:ext cx="2249253" cy="185303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600" kern="1200" dirty="0" smtClean="0"/>
            <a:t>Alentar  y asesorar a estudiantes que se proponen desarrollar una carrera con enfoque  de DDHH</a:t>
          </a:r>
          <a:endParaRPr lang="es-AR" sz="1600" kern="1200" dirty="0"/>
        </a:p>
      </dsp:txBody>
      <dsp:txXfrm>
        <a:off x="5523801" y="4024239"/>
        <a:ext cx="2249253" cy="1853032"/>
      </dsp:txXfrm>
    </dsp:sp>
    <dsp:sp modelId="{FB38F482-C6D0-4B3F-B1F4-CDB67BBFF472}">
      <dsp:nvSpPr>
        <dsp:cNvPr id="0" name=""/>
        <dsp:cNvSpPr/>
      </dsp:nvSpPr>
      <dsp:spPr>
        <a:xfrm rot="8775219">
          <a:off x="2959797" y="4039915"/>
          <a:ext cx="576553" cy="39677"/>
        </a:xfrm>
        <a:custGeom>
          <a:avLst/>
          <a:gdLst/>
          <a:ahLst/>
          <a:cxnLst/>
          <a:rect l="0" t="0" r="0" b="0"/>
          <a:pathLst>
            <a:path>
              <a:moveTo>
                <a:pt x="0" y="19838"/>
              </a:moveTo>
              <a:lnTo>
                <a:pt x="576553" y="19838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sz="500" kern="1200"/>
        </a:p>
      </dsp:txBody>
      <dsp:txXfrm rot="8775219">
        <a:off x="3233660" y="4045340"/>
        <a:ext cx="28827" cy="28827"/>
      </dsp:txXfrm>
    </dsp:sp>
    <dsp:sp modelId="{DF364324-7F3F-46D8-99FD-A0FEEDD1A865}">
      <dsp:nvSpPr>
        <dsp:cNvPr id="0" name=""/>
        <dsp:cNvSpPr/>
      </dsp:nvSpPr>
      <dsp:spPr>
        <a:xfrm>
          <a:off x="1198786" y="3780734"/>
          <a:ext cx="1976062" cy="197606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600" kern="1200" dirty="0" smtClean="0"/>
            <a:t>Trasmitir aprendizajes propios de la experiencia profesional</a:t>
          </a:r>
          <a:endParaRPr lang="es-AR" sz="1600" kern="1200" dirty="0"/>
        </a:p>
      </dsp:txBody>
      <dsp:txXfrm>
        <a:off x="1198786" y="3780734"/>
        <a:ext cx="1976062" cy="197606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3C73A1E-B661-4913-976F-89B10E857ACA}">
      <dsp:nvSpPr>
        <dsp:cNvPr id="0" name=""/>
        <dsp:cNvSpPr/>
      </dsp:nvSpPr>
      <dsp:spPr>
        <a:xfrm rot="5400000">
          <a:off x="5142202" y="-1883615"/>
          <a:ext cx="1369369" cy="5484129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AR" sz="1500" kern="1200" dirty="0" smtClean="0"/>
            <a:t>Cómo organizar una carrera con perspectiva de </a:t>
          </a:r>
          <a:r>
            <a:rPr lang="es-AR" sz="1500" kern="1200" dirty="0" err="1" smtClean="0"/>
            <a:t>DDHH</a:t>
          </a:r>
          <a:r>
            <a:rPr lang="es-AR" sz="1500" kern="1200" dirty="0" smtClean="0"/>
            <a:t>.</a:t>
          </a:r>
          <a:endParaRPr lang="es-AR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AR" sz="1500" kern="1200" dirty="0" smtClean="0"/>
            <a:t>Distintas alternativas para hacer cualquier orientación de la carrera con perspectiva de </a:t>
          </a:r>
          <a:r>
            <a:rPr lang="es-AR" sz="1500" kern="1200" dirty="0" err="1" smtClean="0"/>
            <a:t>DDHH</a:t>
          </a:r>
          <a:r>
            <a:rPr lang="es-AR" sz="1500" kern="1200" dirty="0" smtClean="0"/>
            <a:t>.</a:t>
          </a:r>
          <a:endParaRPr lang="es-AR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AR" sz="1500" kern="1200" dirty="0" smtClean="0"/>
            <a:t>Opciones de Investigación.</a:t>
          </a:r>
          <a:endParaRPr lang="es-AR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AR" sz="1500" kern="1200" dirty="0" smtClean="0"/>
            <a:t>Redacción de ponencias, artículos, etc.</a:t>
          </a:r>
          <a:endParaRPr lang="es-AR" sz="1500" kern="1200" dirty="0"/>
        </a:p>
      </dsp:txBody>
      <dsp:txXfrm rot="5400000">
        <a:off x="5142202" y="-1883615"/>
        <a:ext cx="1369369" cy="5484129"/>
      </dsp:txXfrm>
    </dsp:sp>
    <dsp:sp modelId="{9B580D20-5650-4C43-9BB8-A0E1DC0F92F5}">
      <dsp:nvSpPr>
        <dsp:cNvPr id="0" name=""/>
        <dsp:cNvSpPr/>
      </dsp:nvSpPr>
      <dsp:spPr>
        <a:xfrm>
          <a:off x="0" y="2593"/>
          <a:ext cx="3084822" cy="171171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3300" kern="1200" dirty="0" smtClean="0"/>
            <a:t>ORIENTAR</a:t>
          </a:r>
          <a:endParaRPr lang="es-AR" sz="3300" kern="1200" dirty="0"/>
        </a:p>
      </dsp:txBody>
      <dsp:txXfrm>
        <a:off x="0" y="2593"/>
        <a:ext cx="3084822" cy="1711711"/>
      </dsp:txXfrm>
    </dsp:sp>
    <dsp:sp modelId="{B5B2F76C-3332-4023-9720-EFB591CD63B6}">
      <dsp:nvSpPr>
        <dsp:cNvPr id="0" name=""/>
        <dsp:cNvSpPr/>
      </dsp:nvSpPr>
      <dsp:spPr>
        <a:xfrm rot="5400000">
          <a:off x="5142202" y="-86318"/>
          <a:ext cx="1369369" cy="5484129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AR" sz="1500" kern="1200" dirty="0" smtClean="0"/>
            <a:t>Libros, artículos, o fallos para profundizar una temática.</a:t>
          </a:r>
          <a:endParaRPr lang="es-AR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AR" sz="1500" kern="1200" dirty="0" smtClean="0"/>
            <a:t>Cómo postularse a una beca y conocer las distintas posibilidades.</a:t>
          </a:r>
          <a:endParaRPr lang="es-AR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AR" sz="1500" kern="1200" dirty="0" smtClean="0"/>
            <a:t>Cómo participar de competencias </a:t>
          </a:r>
          <a:r>
            <a:rPr lang="es-AR" sz="1500" kern="1200" dirty="0" smtClean="0"/>
            <a:t>internacionales </a:t>
          </a:r>
          <a:r>
            <a:rPr lang="es-AR" sz="1500" kern="1200" dirty="0" smtClean="0"/>
            <a:t>existentes.</a:t>
          </a:r>
          <a:endParaRPr lang="es-AR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AR" sz="1500" kern="1200" dirty="0" smtClean="0"/>
            <a:t> Alternativas para participar </a:t>
          </a:r>
          <a:r>
            <a:rPr lang="es-AR" sz="1500" kern="1200" dirty="0" smtClean="0"/>
            <a:t>en seminarios o congresos.</a:t>
          </a:r>
          <a:endParaRPr lang="es-AR" sz="1500" kern="1200" dirty="0"/>
        </a:p>
      </dsp:txBody>
      <dsp:txXfrm rot="5400000">
        <a:off x="5142202" y="-86318"/>
        <a:ext cx="1369369" cy="5484129"/>
      </dsp:txXfrm>
    </dsp:sp>
    <dsp:sp modelId="{8D056CA9-BE25-40E0-99E4-53BDDF9C708C}">
      <dsp:nvSpPr>
        <dsp:cNvPr id="0" name=""/>
        <dsp:cNvSpPr/>
      </dsp:nvSpPr>
      <dsp:spPr>
        <a:xfrm>
          <a:off x="0" y="1799890"/>
          <a:ext cx="3084822" cy="171171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3300" kern="1200" dirty="0" smtClean="0"/>
            <a:t>ASESORAR Y RECOMENDAR</a:t>
          </a:r>
          <a:endParaRPr lang="es-AR" sz="3300" kern="1200" dirty="0"/>
        </a:p>
      </dsp:txBody>
      <dsp:txXfrm>
        <a:off x="0" y="1799890"/>
        <a:ext cx="3084822" cy="1711711"/>
      </dsp:txXfrm>
    </dsp:sp>
    <dsp:sp modelId="{AC101C36-CCBA-4023-8B86-A4159611F91F}">
      <dsp:nvSpPr>
        <dsp:cNvPr id="0" name=""/>
        <dsp:cNvSpPr/>
      </dsp:nvSpPr>
      <dsp:spPr>
        <a:xfrm rot="5400000">
          <a:off x="5142202" y="1710978"/>
          <a:ext cx="1369369" cy="5484129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AR" sz="1500" kern="1200" dirty="0" smtClean="0"/>
            <a:t>Sobre aprendizajes en el desempeño profesional en organismos internacionales de promoción y protección de los DDHH, </a:t>
          </a:r>
          <a:r>
            <a:rPr lang="es-AR" sz="1500" kern="1200" dirty="0" smtClean="0"/>
            <a:t>en </a:t>
          </a:r>
          <a:r>
            <a:rPr lang="es-AR" sz="1500" kern="1200" dirty="0" err="1" smtClean="0"/>
            <a:t>ONG’s</a:t>
          </a:r>
          <a:r>
            <a:rPr lang="es-AR" sz="1500" kern="1200" dirty="0" smtClean="0"/>
            <a:t>, en organismos públicos, decisiones tomadas para el litigio estratégico, etc.</a:t>
          </a:r>
          <a:endParaRPr lang="es-AR" sz="1500" kern="1200" dirty="0"/>
        </a:p>
      </dsp:txBody>
      <dsp:txXfrm rot="5400000">
        <a:off x="5142202" y="1710978"/>
        <a:ext cx="1369369" cy="5484129"/>
      </dsp:txXfrm>
    </dsp:sp>
    <dsp:sp modelId="{69BD8B8F-2079-4F4D-8631-A0AF0B9FA623}">
      <dsp:nvSpPr>
        <dsp:cNvPr id="0" name=""/>
        <dsp:cNvSpPr/>
      </dsp:nvSpPr>
      <dsp:spPr>
        <a:xfrm>
          <a:off x="0" y="3597187"/>
          <a:ext cx="3084822" cy="1711711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3300" kern="1200" dirty="0" smtClean="0"/>
            <a:t>TRANSMITIR EXPERIENCIA PROFESIONAL</a:t>
          </a:r>
          <a:endParaRPr lang="es-AR" sz="3300" kern="1200" dirty="0"/>
        </a:p>
      </dsp:txBody>
      <dsp:txXfrm>
        <a:off x="0" y="3597187"/>
        <a:ext cx="3084822" cy="1711711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03B5796-4174-4130-BFCD-2D8B90655EEB}">
      <dsp:nvSpPr>
        <dsp:cNvPr id="0" name=""/>
        <dsp:cNvSpPr/>
      </dsp:nvSpPr>
      <dsp:spPr>
        <a:xfrm>
          <a:off x="3249" y="452536"/>
          <a:ext cx="2439780" cy="1913041"/>
        </a:xfrm>
        <a:prstGeom prst="rect">
          <a:avLst/>
        </a:prstGeom>
        <a:solidFill>
          <a:srgbClr val="003CB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100" kern="1200" dirty="0" smtClean="0"/>
            <a:t>Ser estudiante de la Facultad de Derecho de la </a:t>
          </a:r>
          <a:r>
            <a:rPr lang="es-AR" sz="2100" kern="1200" dirty="0" err="1" smtClean="0"/>
            <a:t>UBA</a:t>
          </a:r>
          <a:r>
            <a:rPr lang="es-AR" sz="2100" kern="1200" dirty="0" smtClean="0"/>
            <a:t> al momento de la inscripción</a:t>
          </a:r>
          <a:endParaRPr lang="es-AR" sz="2100" kern="1200" dirty="0"/>
        </a:p>
      </dsp:txBody>
      <dsp:txXfrm>
        <a:off x="3249" y="452536"/>
        <a:ext cx="2439780" cy="1913041"/>
      </dsp:txXfrm>
    </dsp:sp>
    <dsp:sp modelId="{A6699E39-4A68-472F-A82E-E3D15C67DF44}">
      <dsp:nvSpPr>
        <dsp:cNvPr id="0" name=""/>
        <dsp:cNvSpPr/>
      </dsp:nvSpPr>
      <dsp:spPr>
        <a:xfrm>
          <a:off x="2687008" y="441850"/>
          <a:ext cx="2557207" cy="19344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100" kern="1200" dirty="0" smtClean="0"/>
            <a:t>Tener interés en desarrollar la carrera con perspectiva de </a:t>
          </a:r>
          <a:r>
            <a:rPr lang="es-AR" sz="2100" kern="1200" dirty="0" err="1" smtClean="0"/>
            <a:t>DDHH</a:t>
          </a:r>
          <a:endParaRPr lang="es-AR" sz="2100" kern="1200" dirty="0"/>
        </a:p>
      </dsp:txBody>
      <dsp:txXfrm>
        <a:off x="2687008" y="441850"/>
        <a:ext cx="2557207" cy="1934414"/>
      </dsp:txXfrm>
    </dsp:sp>
    <dsp:sp modelId="{3815032F-0C3A-41A1-99E7-4452795E8958}">
      <dsp:nvSpPr>
        <dsp:cNvPr id="0" name=""/>
        <dsp:cNvSpPr/>
      </dsp:nvSpPr>
      <dsp:spPr>
        <a:xfrm>
          <a:off x="5488193" y="441850"/>
          <a:ext cx="2439780" cy="1934414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100" kern="1200" dirty="0" smtClean="0"/>
            <a:t>Completar proceso de inscripción</a:t>
          </a:r>
          <a:endParaRPr lang="es-AR" sz="2100" kern="1200" dirty="0"/>
        </a:p>
      </dsp:txBody>
      <dsp:txXfrm>
        <a:off x="5488193" y="441850"/>
        <a:ext cx="2439780" cy="1934414"/>
      </dsp:txXfrm>
    </dsp:sp>
    <dsp:sp modelId="{3857E03C-C79E-4062-9018-E4CD52C19D30}">
      <dsp:nvSpPr>
        <dsp:cNvPr id="0" name=""/>
        <dsp:cNvSpPr/>
      </dsp:nvSpPr>
      <dsp:spPr>
        <a:xfrm>
          <a:off x="61962" y="2620242"/>
          <a:ext cx="2439780" cy="1998956"/>
        </a:xfrm>
        <a:prstGeom prst="rect">
          <a:avLst/>
        </a:prstGeom>
        <a:solidFill>
          <a:schemeClr val="bg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100" kern="1200" dirty="0" smtClean="0"/>
            <a:t>Asistir a encuentros propuestas por el </a:t>
          </a:r>
          <a:r>
            <a:rPr lang="es-AR" sz="2100" kern="1200" dirty="0" err="1" smtClean="0"/>
            <a:t>CDH</a:t>
          </a:r>
          <a:r>
            <a:rPr lang="es-AR" sz="2100" kern="1200" dirty="0" smtClean="0"/>
            <a:t> (8 horas presenciales)</a:t>
          </a:r>
          <a:endParaRPr lang="es-AR" sz="2100" kern="1200" dirty="0"/>
        </a:p>
      </dsp:txBody>
      <dsp:txXfrm>
        <a:off x="61962" y="2620242"/>
        <a:ext cx="2439780" cy="1998956"/>
      </dsp:txXfrm>
    </dsp:sp>
    <dsp:sp modelId="{7233BCE8-9ABA-400E-A3A2-8211C1EBD2EF}">
      <dsp:nvSpPr>
        <dsp:cNvPr id="0" name=""/>
        <dsp:cNvSpPr/>
      </dsp:nvSpPr>
      <dsp:spPr>
        <a:xfrm>
          <a:off x="2745721" y="2630928"/>
          <a:ext cx="2439780" cy="1977583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100" kern="1200" dirty="0" smtClean="0"/>
            <a:t>Cumplir requisitos de </a:t>
          </a:r>
          <a:r>
            <a:rPr lang="es-AR" sz="2100" kern="1200" smtClean="0"/>
            <a:t>regularidad (si no asisten a 2 convocatorias no podrán seguir participando)</a:t>
          </a:r>
          <a:endParaRPr lang="es-AR" sz="2100" kern="1200" dirty="0"/>
        </a:p>
      </dsp:txBody>
      <dsp:txXfrm>
        <a:off x="2745721" y="2630928"/>
        <a:ext cx="2439780" cy="1977583"/>
      </dsp:txXfrm>
    </dsp:sp>
    <dsp:sp modelId="{4B38A98F-75AC-4407-9CD1-D337780EE810}">
      <dsp:nvSpPr>
        <dsp:cNvPr id="0" name=""/>
        <dsp:cNvSpPr/>
      </dsp:nvSpPr>
      <dsp:spPr>
        <a:xfrm>
          <a:off x="5465076" y="2630928"/>
          <a:ext cx="2439780" cy="1977583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100" b="0" kern="1200" dirty="0" smtClean="0"/>
            <a:t>Colaborar en el desarrollo de </a:t>
          </a:r>
          <a:r>
            <a:rPr lang="es-AR" sz="2100" b="0" kern="1200" dirty="0" err="1" smtClean="0"/>
            <a:t>mentorías</a:t>
          </a:r>
          <a:r>
            <a:rPr lang="es-AR" sz="2100" b="0" kern="1200" dirty="0" smtClean="0"/>
            <a:t> (en los 2 semestres siguientes).</a:t>
          </a:r>
          <a:endParaRPr lang="es-AR" sz="2100" b="0" kern="1200" dirty="0"/>
        </a:p>
      </dsp:txBody>
      <dsp:txXfrm>
        <a:off x="5465076" y="2630928"/>
        <a:ext cx="2439780" cy="1977583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5F43931-8E41-41CB-8811-93E6CD1B0993}">
      <dsp:nvSpPr>
        <dsp:cNvPr id="0" name=""/>
        <dsp:cNvSpPr/>
      </dsp:nvSpPr>
      <dsp:spPr>
        <a:xfrm>
          <a:off x="0" y="0"/>
          <a:ext cx="7572428" cy="5172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000" kern="1200" dirty="0" smtClean="0"/>
            <a:t>Encuentro con Equipo CDH</a:t>
          </a:r>
          <a:endParaRPr lang="es-AR" sz="2000" kern="1200" dirty="0"/>
        </a:p>
      </dsp:txBody>
      <dsp:txXfrm>
        <a:off x="0" y="0"/>
        <a:ext cx="7572428" cy="517213"/>
      </dsp:txXfrm>
    </dsp:sp>
    <dsp:sp modelId="{A7A270B1-0A00-47DF-95D2-3D67B827522E}">
      <dsp:nvSpPr>
        <dsp:cNvPr id="0" name=""/>
        <dsp:cNvSpPr/>
      </dsp:nvSpPr>
      <dsp:spPr>
        <a:xfrm>
          <a:off x="0" y="542190"/>
          <a:ext cx="7572428" cy="778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0425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AR" sz="2000" kern="1200" dirty="0" smtClean="0"/>
            <a:t>Encuentros en grupos reducidos en función de las afinidades en ejes temáticos, áreas de interés y </a:t>
          </a:r>
          <a:r>
            <a:rPr lang="es-AR" sz="2000" kern="1200" dirty="0" err="1" smtClean="0"/>
            <a:t>estadío</a:t>
          </a:r>
          <a:r>
            <a:rPr lang="es-AR" sz="2000" kern="1200" dirty="0" smtClean="0"/>
            <a:t> de la carrera.</a:t>
          </a:r>
          <a:endParaRPr lang="es-AR" sz="2000" b="1" kern="1200" dirty="0"/>
        </a:p>
      </dsp:txBody>
      <dsp:txXfrm>
        <a:off x="0" y="542190"/>
        <a:ext cx="7572428" cy="778320"/>
      </dsp:txXfrm>
    </dsp:sp>
    <dsp:sp modelId="{E0450916-287E-429D-BE8A-2A9215B95917}">
      <dsp:nvSpPr>
        <dsp:cNvPr id="0" name=""/>
        <dsp:cNvSpPr/>
      </dsp:nvSpPr>
      <dsp:spPr>
        <a:xfrm>
          <a:off x="0" y="1320510"/>
          <a:ext cx="7572428" cy="51209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000" kern="1200" dirty="0" smtClean="0"/>
            <a:t>Encuentros con referentes MDH</a:t>
          </a:r>
          <a:endParaRPr lang="es-AR" sz="2000" kern="1200" dirty="0"/>
        </a:p>
      </dsp:txBody>
      <dsp:txXfrm>
        <a:off x="0" y="1320510"/>
        <a:ext cx="7572428" cy="512093"/>
      </dsp:txXfrm>
    </dsp:sp>
    <dsp:sp modelId="{BD46F40D-2EE1-4EC7-92EC-6986091CF2AD}">
      <dsp:nvSpPr>
        <dsp:cNvPr id="0" name=""/>
        <dsp:cNvSpPr/>
      </dsp:nvSpPr>
      <dsp:spPr>
        <a:xfrm>
          <a:off x="0" y="1832603"/>
          <a:ext cx="7572428" cy="778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0425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AR" sz="2000" b="0" i="0" kern="1200" dirty="0" smtClean="0"/>
            <a:t>Referentes de: lecciones y ensayos,  </a:t>
          </a:r>
          <a:r>
            <a:rPr lang="es-AR" sz="2000" b="0" i="0" kern="1200" dirty="0" smtClean="0"/>
            <a:t>investigación, becas, competencias internacionales, etc.</a:t>
          </a:r>
          <a:endParaRPr lang="es-AR" sz="2000" b="1" kern="1200" dirty="0"/>
        </a:p>
      </dsp:txBody>
      <dsp:txXfrm>
        <a:off x="0" y="1832603"/>
        <a:ext cx="7572428" cy="778320"/>
      </dsp:txXfrm>
    </dsp:sp>
    <dsp:sp modelId="{97B46BAA-6E11-46ED-952D-723F3F76F38D}">
      <dsp:nvSpPr>
        <dsp:cNvPr id="0" name=""/>
        <dsp:cNvSpPr/>
      </dsp:nvSpPr>
      <dsp:spPr>
        <a:xfrm>
          <a:off x="0" y="2610923"/>
          <a:ext cx="7572428" cy="6173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000" kern="1200" dirty="0" smtClean="0"/>
            <a:t>Participación en Encuentros de DDHH organizados por el CDH o talleres </a:t>
          </a:r>
          <a:endParaRPr lang="es-AR" sz="2000" kern="1200" dirty="0"/>
        </a:p>
      </dsp:txBody>
      <dsp:txXfrm>
        <a:off x="0" y="2610923"/>
        <a:ext cx="7572428" cy="617374"/>
      </dsp:txXfrm>
    </dsp:sp>
    <dsp:sp modelId="{25465942-ED78-4014-AAEA-52D7E632DE30}">
      <dsp:nvSpPr>
        <dsp:cNvPr id="0" name=""/>
        <dsp:cNvSpPr/>
      </dsp:nvSpPr>
      <dsp:spPr>
        <a:xfrm>
          <a:off x="0" y="3228298"/>
          <a:ext cx="7572428" cy="8999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0425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AR" sz="2000" b="0" i="0" kern="1200" dirty="0" smtClean="0"/>
            <a:t>Participación en al menos dos encuentros de derechos humanos organizados por el </a:t>
          </a:r>
          <a:r>
            <a:rPr lang="es-AR" sz="2000" b="0" i="0" kern="1200" dirty="0" smtClean="0"/>
            <a:t>CDH o asistencia a cursos talleres que brindarán especialistas sobre temáticas de DDHH.</a:t>
          </a:r>
          <a:endParaRPr lang="es-AR" sz="2000" b="1" kern="1200" dirty="0"/>
        </a:p>
      </dsp:txBody>
      <dsp:txXfrm>
        <a:off x="0" y="3228298"/>
        <a:ext cx="7572428" cy="899932"/>
      </dsp:txXfrm>
    </dsp:sp>
    <dsp:sp modelId="{D3A7D3F2-DC02-4D53-9646-9D1D5597EE31}">
      <dsp:nvSpPr>
        <dsp:cNvPr id="0" name=""/>
        <dsp:cNvSpPr/>
      </dsp:nvSpPr>
      <dsp:spPr>
        <a:xfrm>
          <a:off x="0" y="4128230"/>
          <a:ext cx="7572428" cy="497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200" kern="1200" dirty="0" smtClean="0"/>
            <a:t>Encuentro con Mentor/a</a:t>
          </a:r>
          <a:endParaRPr lang="es-AR" sz="2200" kern="1200" dirty="0"/>
        </a:p>
      </dsp:txBody>
      <dsp:txXfrm>
        <a:off x="0" y="4128230"/>
        <a:ext cx="7572428" cy="497760"/>
      </dsp:txXfrm>
    </dsp:sp>
    <dsp:sp modelId="{2FF6D0C0-CA0C-4610-816E-B5A23F11378F}">
      <dsp:nvSpPr>
        <dsp:cNvPr id="0" name=""/>
        <dsp:cNvSpPr/>
      </dsp:nvSpPr>
      <dsp:spPr>
        <a:xfrm>
          <a:off x="0" y="4625991"/>
          <a:ext cx="7572428" cy="778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0425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AR" sz="2000" kern="1200" dirty="0" smtClean="0"/>
            <a:t>Encuentro presencial o por </a:t>
          </a:r>
          <a:r>
            <a:rPr lang="es-AR" sz="2000" kern="1200" dirty="0" err="1" smtClean="0"/>
            <a:t>skype</a:t>
          </a:r>
          <a:r>
            <a:rPr lang="es-AR" sz="2000" kern="1200" dirty="0" smtClean="0"/>
            <a:t> con mentor/a.</a:t>
          </a:r>
          <a:endParaRPr lang="es-AR" sz="2000" b="1" kern="1200" dirty="0"/>
        </a:p>
      </dsp:txBody>
      <dsp:txXfrm>
        <a:off x="0" y="4625991"/>
        <a:ext cx="7572428" cy="77832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8C117C4-2242-4C35-A1B8-202EC2CB7EB8}">
      <dsp:nvSpPr>
        <dsp:cNvPr id="0" name=""/>
        <dsp:cNvSpPr/>
      </dsp:nvSpPr>
      <dsp:spPr>
        <a:xfrm>
          <a:off x="3718" y="1362697"/>
          <a:ext cx="1625771" cy="20271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800" kern="1200" dirty="0" smtClean="0"/>
            <a:t>Completar Formulario: seleccionar temáticas y áreas de interés a título orientativo.</a:t>
          </a:r>
          <a:endParaRPr lang="es-AR" sz="1800" kern="1200" dirty="0"/>
        </a:p>
      </dsp:txBody>
      <dsp:txXfrm>
        <a:off x="3718" y="1362697"/>
        <a:ext cx="1625771" cy="2027133"/>
      </dsp:txXfrm>
    </dsp:sp>
    <dsp:sp modelId="{7925A3AD-0D1F-4869-9AA9-CF93097998C8}">
      <dsp:nvSpPr>
        <dsp:cNvPr id="0" name=""/>
        <dsp:cNvSpPr/>
      </dsp:nvSpPr>
      <dsp:spPr>
        <a:xfrm>
          <a:off x="1792066" y="2174668"/>
          <a:ext cx="344663" cy="4031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sz="1700" kern="1200"/>
        </a:p>
      </dsp:txBody>
      <dsp:txXfrm>
        <a:off x="1792066" y="2174668"/>
        <a:ext cx="344663" cy="403191"/>
      </dsp:txXfrm>
    </dsp:sp>
    <dsp:sp modelId="{F4FB02AE-6397-41F8-A066-6672518679E9}">
      <dsp:nvSpPr>
        <dsp:cNvPr id="0" name=""/>
        <dsp:cNvSpPr/>
      </dsp:nvSpPr>
      <dsp:spPr>
        <a:xfrm>
          <a:off x="2279798" y="1362697"/>
          <a:ext cx="1625771" cy="20271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800" kern="1200" dirty="0" smtClean="0"/>
            <a:t>Redactar carta de interés  (700 palabras máximo)</a:t>
          </a:r>
          <a:endParaRPr lang="es-AR" sz="1800" kern="1200" dirty="0"/>
        </a:p>
      </dsp:txBody>
      <dsp:txXfrm>
        <a:off x="2279798" y="1362697"/>
        <a:ext cx="1625771" cy="2027133"/>
      </dsp:txXfrm>
    </dsp:sp>
    <dsp:sp modelId="{DD7A9E25-DBC7-496B-BA53-1A2DEA84E46F}">
      <dsp:nvSpPr>
        <dsp:cNvPr id="0" name=""/>
        <dsp:cNvSpPr/>
      </dsp:nvSpPr>
      <dsp:spPr>
        <a:xfrm rot="10104">
          <a:off x="4068146" y="2178041"/>
          <a:ext cx="344665" cy="4031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sz="1700" kern="1200"/>
        </a:p>
      </dsp:txBody>
      <dsp:txXfrm rot="10104">
        <a:off x="4068146" y="2178041"/>
        <a:ext cx="344665" cy="403191"/>
      </dsp:txXfrm>
    </dsp:sp>
    <dsp:sp modelId="{516993B2-3D9E-4F61-8DCC-D071BE7B692A}">
      <dsp:nvSpPr>
        <dsp:cNvPr id="0" name=""/>
        <dsp:cNvSpPr/>
      </dsp:nvSpPr>
      <dsp:spPr>
        <a:xfrm>
          <a:off x="4555878" y="1369386"/>
          <a:ext cx="1625771" cy="20271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AR" sz="1800" kern="1200" dirty="0" smtClean="0"/>
            <a:t>Adjuntar CV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sz="1800" kern="1200" dirty="0"/>
        </a:p>
      </dsp:txBody>
      <dsp:txXfrm>
        <a:off x="4555878" y="1369386"/>
        <a:ext cx="1625771" cy="2027133"/>
      </dsp:txXfrm>
    </dsp:sp>
    <dsp:sp modelId="{49C960D3-8C6C-45D6-BC9C-EF46004AB54F}">
      <dsp:nvSpPr>
        <dsp:cNvPr id="0" name=""/>
        <dsp:cNvSpPr/>
      </dsp:nvSpPr>
      <dsp:spPr>
        <a:xfrm rot="21589896">
          <a:off x="6344226" y="2177984"/>
          <a:ext cx="344665" cy="4031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sz="1700" kern="1200"/>
        </a:p>
      </dsp:txBody>
      <dsp:txXfrm rot="21589896">
        <a:off x="6344226" y="2177984"/>
        <a:ext cx="344665" cy="403191"/>
      </dsp:txXfrm>
    </dsp:sp>
    <dsp:sp modelId="{B4D79349-5186-4FB5-8645-2489D5EA14CC}">
      <dsp:nvSpPr>
        <dsp:cNvPr id="0" name=""/>
        <dsp:cNvSpPr/>
      </dsp:nvSpPr>
      <dsp:spPr>
        <a:xfrm>
          <a:off x="6831958" y="1362697"/>
          <a:ext cx="1625771" cy="20271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800" kern="1200" dirty="0" smtClean="0"/>
            <a:t>Imprimir constancia del “Centro de Consulta Personal” del sitio web de la Facultad </a:t>
          </a:r>
        </a:p>
      </dsp:txBody>
      <dsp:txXfrm>
        <a:off x="6831958" y="1362697"/>
        <a:ext cx="1625771" cy="2027133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8E25FD7-147E-4F17-B096-E269172C2F2B}">
      <dsp:nvSpPr>
        <dsp:cNvPr id="0" name=""/>
        <dsp:cNvSpPr/>
      </dsp:nvSpPr>
      <dsp:spPr>
        <a:xfrm>
          <a:off x="4110571" y="2426480"/>
          <a:ext cx="2585721" cy="2296422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600" kern="1200" dirty="0" smtClean="0"/>
            <a:t>Asistencia a dos </a:t>
          </a:r>
          <a:r>
            <a:rPr lang="es-AR" sz="1600" kern="1200" dirty="0" err="1" smtClean="0"/>
            <a:t>EncuentroS</a:t>
          </a:r>
          <a:r>
            <a:rPr lang="es-AR" sz="1600" kern="1200" dirty="0" smtClean="0"/>
            <a:t> </a:t>
          </a:r>
          <a:r>
            <a:rPr lang="es-AR" sz="1600" kern="1200" dirty="0" smtClean="0"/>
            <a:t>de DDHH o talleres</a:t>
          </a:r>
          <a:endParaRPr lang="es-AR" sz="1600" kern="1200" dirty="0"/>
        </a:p>
      </dsp:txBody>
      <dsp:txXfrm>
        <a:off x="4110571" y="2426480"/>
        <a:ext cx="2585721" cy="2296422"/>
      </dsp:txXfrm>
    </dsp:sp>
    <dsp:sp modelId="{3E58A822-8B10-4D89-9908-3FEA3D34BC14}">
      <dsp:nvSpPr>
        <dsp:cNvPr id="0" name=""/>
        <dsp:cNvSpPr/>
      </dsp:nvSpPr>
      <dsp:spPr>
        <a:xfrm>
          <a:off x="2249886" y="2074249"/>
          <a:ext cx="2114564" cy="2114564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500" kern="1200" dirty="0" smtClean="0"/>
            <a:t>Encuentro con Mentor/a </a:t>
          </a:r>
          <a:endParaRPr lang="es-AR" sz="1500" kern="1200" dirty="0"/>
        </a:p>
      </dsp:txBody>
      <dsp:txXfrm>
        <a:off x="2249886" y="2074249"/>
        <a:ext cx="2114564" cy="2114564"/>
      </dsp:txXfrm>
    </dsp:sp>
    <dsp:sp modelId="{B7EA468C-B02B-43F4-9E11-E04EF3BCF6EF}">
      <dsp:nvSpPr>
        <dsp:cNvPr id="0" name=""/>
        <dsp:cNvSpPr/>
      </dsp:nvSpPr>
      <dsp:spPr>
        <a:xfrm rot="20700000">
          <a:off x="3211496" y="328299"/>
          <a:ext cx="2712498" cy="2304446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500" kern="1200" dirty="0" smtClean="0"/>
            <a:t>Encuentros con referentes del Programa de MDH en función de los temas y áreas de interés</a:t>
          </a:r>
          <a:endParaRPr lang="es-AR" sz="1500" kern="1200" dirty="0"/>
        </a:p>
      </dsp:txBody>
      <dsp:txXfrm>
        <a:off x="3830629" y="809529"/>
        <a:ext cx="1474232" cy="1341986"/>
      </dsp:txXfrm>
    </dsp:sp>
    <dsp:sp modelId="{DADB32EF-FDF0-4C82-95AD-F5E0DAC350CE}">
      <dsp:nvSpPr>
        <dsp:cNvPr id="0" name=""/>
        <dsp:cNvSpPr/>
      </dsp:nvSpPr>
      <dsp:spPr>
        <a:xfrm>
          <a:off x="3684948" y="2001463"/>
          <a:ext cx="3721634" cy="3524238"/>
        </a:xfrm>
        <a:prstGeom prst="circularArrow">
          <a:avLst>
            <a:gd name="adj1" fmla="val 4687"/>
            <a:gd name="adj2" fmla="val 299029"/>
            <a:gd name="adj3" fmla="val 2537266"/>
            <a:gd name="adj4" fmla="val 15816549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6616EE-DDB3-4BDE-98B5-5E89A1F53E80}">
      <dsp:nvSpPr>
        <dsp:cNvPr id="0" name=""/>
        <dsp:cNvSpPr/>
      </dsp:nvSpPr>
      <dsp:spPr>
        <a:xfrm>
          <a:off x="1972967" y="1430875"/>
          <a:ext cx="2703999" cy="2703999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2D5E05-9B5F-48AE-8BE6-E6DEB33AA751}">
      <dsp:nvSpPr>
        <dsp:cNvPr id="0" name=""/>
        <dsp:cNvSpPr/>
      </dsp:nvSpPr>
      <dsp:spPr>
        <a:xfrm>
          <a:off x="2887746" y="-13896"/>
          <a:ext cx="2915456" cy="2915456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FB435D7-D1BB-46C5-B7CA-64E5FB628D94}">
      <dsp:nvSpPr>
        <dsp:cNvPr id="0" name=""/>
        <dsp:cNvSpPr/>
      </dsp:nvSpPr>
      <dsp:spPr>
        <a:xfrm>
          <a:off x="0" y="69547"/>
          <a:ext cx="8748464" cy="6475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700" kern="1200" dirty="0" smtClean="0"/>
            <a:t>Tareas a cargo de </a:t>
          </a:r>
          <a:r>
            <a:rPr lang="es-AR" sz="2700" kern="1200" dirty="0" err="1" smtClean="0"/>
            <a:t>mentoriados</a:t>
          </a:r>
          <a:r>
            <a:rPr lang="es-AR" sz="2700" kern="1200" dirty="0" smtClean="0"/>
            <a:t>/as</a:t>
          </a:r>
          <a:endParaRPr lang="es-AR" sz="2700" kern="1200" dirty="0"/>
        </a:p>
      </dsp:txBody>
      <dsp:txXfrm>
        <a:off x="0" y="69547"/>
        <a:ext cx="8748464" cy="647595"/>
      </dsp:txXfrm>
    </dsp:sp>
    <dsp:sp modelId="{D76BB625-6D99-410A-A0AE-9C3EDE97FFF3}">
      <dsp:nvSpPr>
        <dsp:cNvPr id="0" name=""/>
        <dsp:cNvSpPr/>
      </dsp:nvSpPr>
      <dsp:spPr>
        <a:xfrm>
          <a:off x="0" y="740382"/>
          <a:ext cx="8748464" cy="36887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7764" tIns="34290" rIns="192024" bIns="34290" numCol="1" spcCol="1270" anchor="t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s-AR" sz="2100" kern="1200" dirty="0" smtClean="0"/>
            <a:t>Identificar los objetivos buscados al momento de participar del programa de </a:t>
          </a:r>
          <a:r>
            <a:rPr lang="es-AR" sz="2100" kern="1200" dirty="0" err="1" smtClean="0"/>
            <a:t>mentorías</a:t>
          </a:r>
          <a:r>
            <a:rPr lang="es-AR" sz="2100" kern="1200" dirty="0" smtClean="0"/>
            <a:t>. </a:t>
          </a:r>
          <a:endParaRPr lang="es-AR" sz="2100" kern="1200" dirty="0"/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s-AR" sz="2100" kern="1200" dirty="0" smtClean="0"/>
            <a:t>Concurrir a las reuniones, encuentros y talleres que se realizarán en el marco del Programa de MDH (8 horas presenciales).</a:t>
          </a:r>
          <a:endParaRPr lang="es-AR" sz="2100" kern="1200" dirty="0"/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s-AR" sz="2100" kern="1200" dirty="0" smtClean="0"/>
            <a:t>Escuchar las sugerencias de referentes y </a:t>
          </a:r>
          <a:r>
            <a:rPr lang="es-AR" sz="2100" kern="1200" dirty="0" smtClean="0">
              <a:solidFill>
                <a:schemeClr val="tx1"/>
              </a:solidFill>
            </a:rPr>
            <a:t>mentores e incorporar aquellas ideas que pueden potenciar sus estudios y su carrera profesional</a:t>
          </a:r>
          <a:r>
            <a:rPr lang="es-AR" sz="2100" kern="1200" dirty="0" smtClean="0"/>
            <a:t>.</a:t>
          </a:r>
          <a:endParaRPr lang="es-AR" sz="2100" kern="1200" dirty="0"/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s-AR" sz="2100" kern="1200" dirty="0" smtClean="0"/>
            <a:t>Averiguar quienes estarán a cargo del </a:t>
          </a:r>
          <a:r>
            <a:rPr lang="es-AR" sz="2100" kern="1200" dirty="0" err="1" smtClean="0"/>
            <a:t>mentoreo</a:t>
          </a:r>
          <a:r>
            <a:rPr lang="es-AR" sz="2100" kern="1200" dirty="0" smtClean="0"/>
            <a:t> y a qué se dedican para poder aprovechar mejor sus preguntas.</a:t>
          </a:r>
          <a:endParaRPr lang="es-AR" sz="2100" kern="1200" dirty="0"/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s-AR" sz="2100" kern="1200" dirty="0" smtClean="0"/>
            <a:t>Organizar antes de cada encuentro un listado preguntas que les gustaría realizar.</a:t>
          </a:r>
          <a:endParaRPr lang="es-AR" sz="2100" kern="1200" dirty="0"/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s-AR" sz="2100" kern="1200" dirty="0" smtClean="0"/>
            <a:t>Contribuir con futuros </a:t>
          </a:r>
          <a:r>
            <a:rPr lang="es-AR" sz="2100" kern="1200" dirty="0" err="1" smtClean="0"/>
            <a:t>mentoriados</a:t>
          </a:r>
          <a:r>
            <a:rPr lang="es-AR" sz="2100" kern="1200" dirty="0" smtClean="0"/>
            <a:t>/as.</a:t>
          </a:r>
          <a:endParaRPr lang="es-AR" sz="2100" kern="1200" dirty="0"/>
        </a:p>
      </dsp:txBody>
      <dsp:txXfrm>
        <a:off x="0" y="740382"/>
        <a:ext cx="8748464" cy="3688739"/>
      </dsp:txXfrm>
    </dsp:sp>
    <dsp:sp modelId="{2EF021DF-5785-4246-BC7C-D0803F9116C9}">
      <dsp:nvSpPr>
        <dsp:cNvPr id="0" name=""/>
        <dsp:cNvSpPr/>
      </dsp:nvSpPr>
      <dsp:spPr>
        <a:xfrm>
          <a:off x="0" y="4429122"/>
          <a:ext cx="8748464" cy="6475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700" kern="1200" dirty="0" smtClean="0"/>
            <a:t>Aclaraciones</a:t>
          </a:r>
          <a:endParaRPr lang="es-AR" sz="2700" kern="1200" dirty="0"/>
        </a:p>
      </dsp:txBody>
      <dsp:txXfrm>
        <a:off x="0" y="4429122"/>
        <a:ext cx="8748464" cy="647595"/>
      </dsp:txXfrm>
    </dsp:sp>
    <dsp:sp modelId="{460C06E3-22B9-44E0-8845-29570D260AE8}">
      <dsp:nvSpPr>
        <dsp:cNvPr id="0" name=""/>
        <dsp:cNvSpPr/>
      </dsp:nvSpPr>
      <dsp:spPr>
        <a:xfrm>
          <a:off x="0" y="5076717"/>
          <a:ext cx="8748464" cy="447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7764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AR" sz="2100" kern="1200" dirty="0" smtClean="0"/>
            <a:t>Realizar una </a:t>
          </a:r>
          <a:r>
            <a:rPr lang="es-AR" sz="2100" kern="1200" dirty="0" err="1" smtClean="0"/>
            <a:t>mentoría</a:t>
          </a:r>
          <a:r>
            <a:rPr lang="es-AR" sz="2100" kern="1200" dirty="0" smtClean="0"/>
            <a:t> no implica la oportunidad de acceder a un trabajo</a:t>
          </a:r>
          <a:endParaRPr lang="es-AR" sz="2100" kern="1200" dirty="0"/>
        </a:p>
      </dsp:txBody>
      <dsp:txXfrm>
        <a:off x="0" y="5076717"/>
        <a:ext cx="8748464" cy="447120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AA53D51-AD52-4757-80C6-5D71B724BAF4}">
      <dsp:nvSpPr>
        <dsp:cNvPr id="0" name=""/>
        <dsp:cNvSpPr/>
      </dsp:nvSpPr>
      <dsp:spPr>
        <a:xfrm>
          <a:off x="3907156" y="2623775"/>
          <a:ext cx="2054177" cy="4888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3103"/>
              </a:lnTo>
              <a:lnTo>
                <a:pt x="2054177" y="333103"/>
              </a:lnTo>
              <a:lnTo>
                <a:pt x="2054177" y="48880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D80638-4324-4E5D-A673-B210BF6D8AE5}">
      <dsp:nvSpPr>
        <dsp:cNvPr id="0" name=""/>
        <dsp:cNvSpPr/>
      </dsp:nvSpPr>
      <dsp:spPr>
        <a:xfrm>
          <a:off x="3861436" y="2623775"/>
          <a:ext cx="91440" cy="48880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8880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4FF994-AF60-4413-9122-0B1BBCE79080}">
      <dsp:nvSpPr>
        <dsp:cNvPr id="0" name=""/>
        <dsp:cNvSpPr/>
      </dsp:nvSpPr>
      <dsp:spPr>
        <a:xfrm>
          <a:off x="1852978" y="2623775"/>
          <a:ext cx="2054177" cy="488800"/>
        </a:xfrm>
        <a:custGeom>
          <a:avLst/>
          <a:gdLst/>
          <a:ahLst/>
          <a:cxnLst/>
          <a:rect l="0" t="0" r="0" b="0"/>
          <a:pathLst>
            <a:path>
              <a:moveTo>
                <a:pt x="2054177" y="0"/>
              </a:moveTo>
              <a:lnTo>
                <a:pt x="2054177" y="333103"/>
              </a:lnTo>
              <a:lnTo>
                <a:pt x="0" y="333103"/>
              </a:lnTo>
              <a:lnTo>
                <a:pt x="0" y="48880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0C80AF-B423-440F-BE3D-799F16C1329F}">
      <dsp:nvSpPr>
        <dsp:cNvPr id="0" name=""/>
        <dsp:cNvSpPr/>
      </dsp:nvSpPr>
      <dsp:spPr>
        <a:xfrm>
          <a:off x="3653993" y="1037042"/>
          <a:ext cx="253162" cy="5194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3797"/>
              </a:lnTo>
              <a:lnTo>
                <a:pt x="253162" y="363797"/>
              </a:lnTo>
              <a:lnTo>
                <a:pt x="253162" y="51949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48D7DB-58C9-4AB3-9241-E76ADA0DA4E0}">
      <dsp:nvSpPr>
        <dsp:cNvPr id="0" name=""/>
        <dsp:cNvSpPr/>
      </dsp:nvSpPr>
      <dsp:spPr>
        <a:xfrm>
          <a:off x="2813648" y="-30196"/>
          <a:ext cx="1680690" cy="10672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CB472B-3BA0-443F-A989-B8706C040F7C}">
      <dsp:nvSpPr>
        <dsp:cNvPr id="0" name=""/>
        <dsp:cNvSpPr/>
      </dsp:nvSpPr>
      <dsp:spPr>
        <a:xfrm>
          <a:off x="3000391" y="147209"/>
          <a:ext cx="1680690" cy="1067238"/>
        </a:xfrm>
        <a:prstGeom prst="roundRect">
          <a:avLst>
            <a:gd name="adj" fmla="val 10000"/>
          </a:avLst>
        </a:prstGeom>
        <a:solidFill>
          <a:schemeClr val="accent4"/>
        </a:solidFill>
        <a:ln w="25400" cap="flat" cmpd="sng" algn="ctr">
          <a:solidFill>
            <a:schemeClr val="accent4">
              <a:shade val="50000"/>
            </a:schemeClr>
          </a:solidFill>
          <a:prstDash val="solid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000" kern="1200" dirty="0" smtClean="0"/>
            <a:t>Mentor/a</a:t>
          </a:r>
          <a:endParaRPr lang="es-AR" sz="2000" kern="1200" dirty="0"/>
        </a:p>
      </dsp:txBody>
      <dsp:txXfrm>
        <a:off x="3000391" y="147209"/>
        <a:ext cx="1680690" cy="1067238"/>
      </dsp:txXfrm>
    </dsp:sp>
    <dsp:sp modelId="{E41996A9-A6CA-4A59-BC7B-E8023914D8DB}">
      <dsp:nvSpPr>
        <dsp:cNvPr id="0" name=""/>
        <dsp:cNvSpPr/>
      </dsp:nvSpPr>
      <dsp:spPr>
        <a:xfrm>
          <a:off x="3066811" y="1556536"/>
          <a:ext cx="1680690" cy="10672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5F16AD-B6B2-4624-BA43-AB00517D2646}">
      <dsp:nvSpPr>
        <dsp:cNvPr id="0" name=""/>
        <dsp:cNvSpPr/>
      </dsp:nvSpPr>
      <dsp:spPr>
        <a:xfrm>
          <a:off x="3253554" y="1733942"/>
          <a:ext cx="1680690" cy="106723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000" kern="1200" dirty="0" err="1" smtClean="0"/>
            <a:t>Mentoriado</a:t>
          </a:r>
          <a:r>
            <a:rPr lang="es-AR" sz="2000" kern="1200" dirty="0" smtClean="0"/>
            <a:t>/a</a:t>
          </a:r>
          <a:endParaRPr lang="es-AR" sz="2000" kern="1200" dirty="0"/>
        </a:p>
      </dsp:txBody>
      <dsp:txXfrm>
        <a:off x="3253554" y="1733942"/>
        <a:ext cx="1680690" cy="1067238"/>
      </dsp:txXfrm>
    </dsp:sp>
    <dsp:sp modelId="{C808C6BB-3DB2-4FCB-97BC-7E2CC0D0FA75}">
      <dsp:nvSpPr>
        <dsp:cNvPr id="0" name=""/>
        <dsp:cNvSpPr/>
      </dsp:nvSpPr>
      <dsp:spPr>
        <a:xfrm>
          <a:off x="1012633" y="3112575"/>
          <a:ext cx="1680690" cy="10672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C8B9E6-A0AE-4720-B16F-2A1E7D33145F}">
      <dsp:nvSpPr>
        <dsp:cNvPr id="0" name=""/>
        <dsp:cNvSpPr/>
      </dsp:nvSpPr>
      <dsp:spPr>
        <a:xfrm>
          <a:off x="1199377" y="3289982"/>
          <a:ext cx="1680690" cy="106723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000" kern="1200" dirty="0" smtClean="0"/>
            <a:t>Aspirante a </a:t>
          </a:r>
          <a:r>
            <a:rPr lang="es-AR" sz="2000" kern="1200" dirty="0" err="1" smtClean="0"/>
            <a:t>mentoreo</a:t>
          </a:r>
          <a:endParaRPr lang="es-AR" sz="2000" kern="1200" dirty="0"/>
        </a:p>
      </dsp:txBody>
      <dsp:txXfrm>
        <a:off x="1199377" y="3289982"/>
        <a:ext cx="1680690" cy="1067238"/>
      </dsp:txXfrm>
    </dsp:sp>
    <dsp:sp modelId="{3CDCEABF-6259-4B15-A4B7-A15CB00B92C9}">
      <dsp:nvSpPr>
        <dsp:cNvPr id="0" name=""/>
        <dsp:cNvSpPr/>
      </dsp:nvSpPr>
      <dsp:spPr>
        <a:xfrm>
          <a:off x="3066811" y="3112575"/>
          <a:ext cx="1680690" cy="10672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A7E9A8-EAC0-441F-8EEC-7DC304E745F3}">
      <dsp:nvSpPr>
        <dsp:cNvPr id="0" name=""/>
        <dsp:cNvSpPr/>
      </dsp:nvSpPr>
      <dsp:spPr>
        <a:xfrm>
          <a:off x="3253554" y="3289982"/>
          <a:ext cx="1680690" cy="106723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000" kern="1200" dirty="0" smtClean="0"/>
            <a:t>Aspirante a </a:t>
          </a:r>
          <a:r>
            <a:rPr lang="es-AR" sz="2000" kern="1200" dirty="0" err="1" smtClean="0"/>
            <a:t>mentoreo</a:t>
          </a:r>
          <a:endParaRPr lang="es-AR" sz="2000" kern="1200" dirty="0"/>
        </a:p>
      </dsp:txBody>
      <dsp:txXfrm>
        <a:off x="3253554" y="3289982"/>
        <a:ext cx="1680690" cy="1067238"/>
      </dsp:txXfrm>
    </dsp:sp>
    <dsp:sp modelId="{8C445A34-F340-482E-AC18-A6DB5ED0E0E7}">
      <dsp:nvSpPr>
        <dsp:cNvPr id="0" name=""/>
        <dsp:cNvSpPr/>
      </dsp:nvSpPr>
      <dsp:spPr>
        <a:xfrm>
          <a:off x="5120988" y="3112575"/>
          <a:ext cx="1680690" cy="10672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193C5A-A3AB-4487-8087-C95087123319}">
      <dsp:nvSpPr>
        <dsp:cNvPr id="0" name=""/>
        <dsp:cNvSpPr/>
      </dsp:nvSpPr>
      <dsp:spPr>
        <a:xfrm>
          <a:off x="5307731" y="3289982"/>
          <a:ext cx="1680690" cy="106723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000" kern="1200" dirty="0" smtClean="0"/>
            <a:t>Aspirante a </a:t>
          </a:r>
          <a:r>
            <a:rPr lang="es-AR" sz="2000" kern="1200" dirty="0" err="1" smtClean="0"/>
            <a:t>mentoreo</a:t>
          </a:r>
          <a:endParaRPr lang="es-AR" sz="2000" kern="1200" dirty="0"/>
        </a:p>
      </dsp:txBody>
      <dsp:txXfrm>
        <a:off x="5307731" y="3289982"/>
        <a:ext cx="1680690" cy="10672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46747B-9AC5-4B7D-B8B5-0233871BEFD5}" type="datetimeFigureOut">
              <a:rPr lang="es-AR" smtClean="0"/>
              <a:pPr/>
              <a:t>22/10/2015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354FA5-8325-4053-85CB-05B8BFFC6C37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="" xmlns:p14="http://schemas.microsoft.com/office/powerpoint/2010/main" val="3008629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54FA5-8325-4053-85CB-05B8BFFC6C37}" type="slidenum">
              <a:rPr lang="es-AR" smtClean="0"/>
              <a:pPr/>
              <a:t>11</a:t>
            </a:fld>
            <a:endParaRPr lang="es-AR"/>
          </a:p>
        </p:txBody>
      </p:sp>
    </p:spTree>
    <p:extLst>
      <p:ext uri="{BB962C8B-B14F-4D97-AF65-F5344CB8AC3E}">
        <p14:creationId xmlns="" xmlns:p14="http://schemas.microsoft.com/office/powerpoint/2010/main" val="3743989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04D17086-DEEE-4D2C-A6B5-E97FFDEA9BA7}" type="datetimeFigureOut">
              <a:rPr lang="es-AR" smtClean="0"/>
              <a:pPr/>
              <a:t>22/10/2015</a:t>
            </a:fld>
            <a:endParaRPr lang="es-AR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s-AR"/>
          </a:p>
        </p:txBody>
      </p:sp>
      <p:sp>
        <p:nvSpPr>
          <p:cNvPr id="10" name="9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21 Conector recto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26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23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Elipse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24 Elipse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262CC622-2E06-45D0-8FF5-F5CBED2F21D2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17086-DEEE-4D2C-A6B5-E97FFDEA9BA7}" type="datetimeFigureOut">
              <a:rPr lang="es-AR" smtClean="0"/>
              <a:pPr/>
              <a:t>22/10/2015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CC622-2E06-45D0-8FF5-F5CBED2F21D2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17086-DEEE-4D2C-A6B5-E97FFDEA9BA7}" type="datetimeFigureOut">
              <a:rPr lang="es-AR" smtClean="0"/>
              <a:pPr/>
              <a:t>22/10/2015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CC622-2E06-45D0-8FF5-F5CBED2F21D2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4D17086-DEEE-4D2C-A6B5-E97FFDEA9BA7}" type="datetimeFigureOut">
              <a:rPr lang="es-AR" smtClean="0"/>
              <a:pPr/>
              <a:t>22/10/2015</a:t>
            </a:fld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62CC622-2E06-45D0-8FF5-F5CBED2F21D2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A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04D17086-DEEE-4D2C-A6B5-E97FFDEA9BA7}" type="datetimeFigureOut">
              <a:rPr lang="es-AR" smtClean="0"/>
              <a:pPr/>
              <a:t>22/10/2015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s-AR"/>
          </a:p>
        </p:txBody>
      </p:sp>
      <p:sp>
        <p:nvSpPr>
          <p:cNvPr id="9" name="8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16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18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19 Elipse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Elipse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Conector recto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262CC622-2E06-45D0-8FF5-F5CBED2F21D2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17086-DEEE-4D2C-A6B5-E97FFDEA9BA7}" type="datetimeFigureOut">
              <a:rPr lang="es-AR" smtClean="0"/>
              <a:pPr/>
              <a:t>22/10/2015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CC622-2E06-45D0-8FF5-F5CBED2F21D2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17086-DEEE-4D2C-A6B5-E97FFDEA9BA7}" type="datetimeFigureOut">
              <a:rPr lang="es-AR" smtClean="0"/>
              <a:pPr/>
              <a:t>22/10/2015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CC622-2E06-45D0-8FF5-F5CBED2F21D2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2" name="11 Marcador de texto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texto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4D17086-DEEE-4D2C-A6B5-E97FFDEA9BA7}" type="datetimeFigureOut">
              <a:rPr lang="es-AR" smtClean="0"/>
              <a:pPr/>
              <a:t>22/10/2015</a:t>
            </a:fld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62CC622-2E06-45D0-8FF5-F5CBED2F21D2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A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17086-DEEE-4D2C-A6B5-E97FFDEA9BA7}" type="datetimeFigureOut">
              <a:rPr lang="es-AR" smtClean="0"/>
              <a:pPr/>
              <a:t>22/10/2015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CC622-2E06-45D0-8FF5-F5CBED2F21D2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17 Marcador de contenido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4D17086-DEEE-4D2C-A6B5-E97FFDEA9BA7}" type="datetimeFigureOut">
              <a:rPr lang="es-AR" smtClean="0"/>
              <a:pPr/>
              <a:t>22/10/2015</a:t>
            </a:fld>
            <a:endParaRPr lang="es-AR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62CC622-2E06-45D0-8FF5-F5CBED2F21D2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23" name="22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A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12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18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16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4D17086-DEEE-4D2C-A6B5-E97FFDEA9BA7}" type="datetimeFigureOut">
              <a:rPr lang="es-AR" smtClean="0"/>
              <a:pPr/>
              <a:t>22/10/2015</a:t>
            </a:fld>
            <a:endParaRPr lang="es-AR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62CC622-2E06-45D0-8FF5-F5CBED2F21D2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A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4D17086-DEEE-4D2C-A6B5-E97FFDEA9BA7}" type="datetimeFigureOut">
              <a:rPr lang="es-AR" smtClean="0"/>
              <a:pPr/>
              <a:t>22/10/2015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s-AR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62CC622-2E06-45D0-8FF5-F5CBED2F21D2}" type="slidenum">
              <a:rPr lang="es-AR" smtClean="0"/>
              <a:pPr/>
              <a:t>‹Nº›</a:t>
            </a:fld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Logo final CDH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7172" y="967356"/>
            <a:ext cx="5629656" cy="2033016"/>
          </a:xfrm>
          <a:prstGeom prst="rect">
            <a:avLst/>
          </a:prstGeom>
        </p:spPr>
      </p:pic>
      <p:sp>
        <p:nvSpPr>
          <p:cNvPr id="6" name="5 Rectángulo redondeado"/>
          <p:cNvSpPr/>
          <p:nvPr/>
        </p:nvSpPr>
        <p:spPr>
          <a:xfrm>
            <a:off x="827584" y="3915386"/>
            <a:ext cx="7704856" cy="1728192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3200" dirty="0" smtClean="0"/>
              <a:t>PROGRAMA DE MENTORÍAS EN DERECHOS HUMANOS</a:t>
            </a:r>
            <a:endParaRPr lang="es-A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5496" y="44624"/>
            <a:ext cx="8712968" cy="954107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AR" sz="2800" dirty="0" smtClean="0"/>
              <a:t>Aspectos relevantes a tener en cuenta por los </a:t>
            </a:r>
            <a:r>
              <a:rPr lang="es-AR" sz="2800" dirty="0" err="1" smtClean="0"/>
              <a:t>mentoreados</a:t>
            </a:r>
            <a:r>
              <a:rPr lang="es-AR" sz="2800" dirty="0" smtClean="0"/>
              <a:t>/as</a:t>
            </a:r>
            <a:endParaRPr lang="es-AR" sz="2800" dirty="0"/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="" xmlns:p14="http://schemas.microsoft.com/office/powerpoint/2010/main" val="3717275857"/>
              </p:ext>
            </p:extLst>
          </p:nvPr>
        </p:nvGraphicFramePr>
        <p:xfrm>
          <a:off x="0" y="980728"/>
          <a:ext cx="8748464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8 Tabla"/>
          <p:cNvGraphicFramePr>
            <a:graphicFrameLocks noGrp="1"/>
          </p:cNvGraphicFramePr>
          <p:nvPr/>
        </p:nvGraphicFramePr>
        <p:xfrm>
          <a:off x="179510" y="2788920"/>
          <a:ext cx="7724499" cy="8561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2450"/>
                <a:gridCol w="739720"/>
                <a:gridCol w="805179"/>
                <a:gridCol w="772450"/>
                <a:gridCol w="772450"/>
                <a:gridCol w="772450"/>
                <a:gridCol w="772450"/>
                <a:gridCol w="772450"/>
                <a:gridCol w="772450"/>
                <a:gridCol w="772450"/>
              </a:tblGrid>
              <a:tr h="856104">
                <a:tc>
                  <a:txBody>
                    <a:bodyPr/>
                    <a:lstStyle/>
                    <a:p>
                      <a:r>
                        <a:rPr lang="es-AR" b="0" dirty="0" smtClean="0"/>
                        <a:t>Oct.</a:t>
                      </a:r>
                    </a:p>
                    <a:p>
                      <a:r>
                        <a:rPr lang="es-AR" b="0" baseline="0" dirty="0" smtClean="0"/>
                        <a:t>2015 </a:t>
                      </a:r>
                      <a:endParaRPr lang="es-AR" b="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dirty="0" smtClean="0"/>
                        <a:t>Nov. 2015</a:t>
                      </a:r>
                      <a:endParaRPr lang="es-AR" dirty="0"/>
                    </a:p>
                  </a:txBody>
                  <a:tcP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dirty="0" smtClean="0"/>
                        <a:t>Dic. 2015</a:t>
                      </a:r>
                      <a:endParaRPr lang="es-AR" dirty="0"/>
                    </a:p>
                  </a:txBody>
                  <a:tcPr>
                    <a:solidFill>
                      <a:srgbClr val="003CB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dirty="0" smtClean="0"/>
                        <a:t>Ene</a:t>
                      </a:r>
                    </a:p>
                    <a:p>
                      <a:r>
                        <a:rPr lang="es-AR" dirty="0" smtClean="0"/>
                        <a:t>2016</a:t>
                      </a:r>
                      <a:endParaRPr lang="es-AR" dirty="0"/>
                    </a:p>
                  </a:txBody>
                  <a:tcP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dirty="0" err="1" smtClean="0"/>
                        <a:t>Feb</a:t>
                      </a:r>
                      <a:endParaRPr lang="es-AR" dirty="0" smtClean="0"/>
                    </a:p>
                    <a:p>
                      <a:r>
                        <a:rPr lang="es-AR" dirty="0" smtClean="0"/>
                        <a:t>2016</a:t>
                      </a:r>
                      <a:endParaRPr lang="es-AR" dirty="0"/>
                    </a:p>
                  </a:txBody>
                  <a:tcPr>
                    <a:solidFill>
                      <a:srgbClr val="003CB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dirty="0" smtClean="0"/>
                        <a:t>Mar 2016</a:t>
                      </a:r>
                      <a:endParaRPr lang="es-AR" dirty="0"/>
                    </a:p>
                  </a:txBody>
                  <a:tcP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dirty="0" err="1" smtClean="0"/>
                        <a:t>Abr</a:t>
                      </a:r>
                      <a:r>
                        <a:rPr lang="es-AR" dirty="0" smtClean="0"/>
                        <a:t> 2016</a:t>
                      </a:r>
                    </a:p>
                  </a:txBody>
                  <a:tcPr>
                    <a:solidFill>
                      <a:srgbClr val="003CB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dirty="0" err="1" smtClean="0"/>
                        <a:t>May</a:t>
                      </a:r>
                      <a:endParaRPr lang="es-AR" dirty="0" smtClean="0"/>
                    </a:p>
                    <a:p>
                      <a:r>
                        <a:rPr lang="es-AR" dirty="0" smtClean="0"/>
                        <a:t>2016</a:t>
                      </a:r>
                      <a:endParaRPr lang="es-AR" dirty="0"/>
                    </a:p>
                  </a:txBody>
                  <a:tcP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dirty="0" err="1" smtClean="0"/>
                        <a:t>Jun</a:t>
                      </a:r>
                      <a:r>
                        <a:rPr lang="es-AR" dirty="0" smtClean="0"/>
                        <a:t> 2016</a:t>
                      </a:r>
                      <a:endParaRPr lang="es-AR" dirty="0"/>
                    </a:p>
                  </a:txBody>
                  <a:tcPr>
                    <a:solidFill>
                      <a:srgbClr val="003CB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dirty="0" err="1" smtClean="0"/>
                        <a:t>Jul</a:t>
                      </a:r>
                      <a:r>
                        <a:rPr lang="es-AR" dirty="0" smtClean="0"/>
                        <a:t>,</a:t>
                      </a:r>
                    </a:p>
                    <a:p>
                      <a:r>
                        <a:rPr lang="es-AR" dirty="0" smtClean="0"/>
                        <a:t>2016</a:t>
                      </a:r>
                      <a:endParaRPr lang="es-AR" dirty="0"/>
                    </a:p>
                  </a:txBody>
                  <a:tcPr>
                    <a:solidFill>
                      <a:srgbClr val="6699FF"/>
                    </a:solidFill>
                  </a:tcPr>
                </a:tc>
              </a:tr>
            </a:tbl>
          </a:graphicData>
        </a:graphic>
      </p:graphicFrame>
      <p:sp>
        <p:nvSpPr>
          <p:cNvPr id="10" name="9 Rectángulo redondeado"/>
          <p:cNvSpPr/>
          <p:nvPr/>
        </p:nvSpPr>
        <p:spPr>
          <a:xfrm>
            <a:off x="107504" y="3933056"/>
            <a:ext cx="1224136" cy="57606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92CC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sz="1400" dirty="0" smtClean="0"/>
              <a:t>Reunión informativa</a:t>
            </a:r>
            <a:endParaRPr lang="es-AR" sz="1400" dirty="0"/>
          </a:p>
        </p:txBody>
      </p:sp>
      <p:sp>
        <p:nvSpPr>
          <p:cNvPr id="14" name="13 Rectángulo redondeado"/>
          <p:cNvSpPr/>
          <p:nvPr/>
        </p:nvSpPr>
        <p:spPr>
          <a:xfrm>
            <a:off x="323528" y="1700808"/>
            <a:ext cx="1368152" cy="57606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sz="1400" dirty="0" smtClean="0"/>
              <a:t>Inscripción hasta el  5/11</a:t>
            </a:r>
            <a:endParaRPr lang="es-AR" sz="1400" dirty="0"/>
          </a:p>
        </p:txBody>
      </p:sp>
      <p:sp>
        <p:nvSpPr>
          <p:cNvPr id="16" name="15 Cerrar llave"/>
          <p:cNvSpPr/>
          <p:nvPr/>
        </p:nvSpPr>
        <p:spPr>
          <a:xfrm rot="5400000">
            <a:off x="1187624" y="4221088"/>
            <a:ext cx="1656184" cy="504056"/>
          </a:xfrm>
          <a:prstGeom prst="rightBrace">
            <a:avLst>
              <a:gd name="adj1" fmla="val 8333"/>
              <a:gd name="adj2" fmla="val 51749"/>
            </a:avLst>
          </a:prstGeom>
          <a:noFill/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7" name="16 Rectángulo redondeado"/>
          <p:cNvSpPr/>
          <p:nvPr/>
        </p:nvSpPr>
        <p:spPr>
          <a:xfrm>
            <a:off x="1187624" y="5517232"/>
            <a:ext cx="1728192" cy="64807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s-AR" sz="1400" dirty="0" smtClean="0">
                <a:solidFill>
                  <a:schemeClr val="tx1"/>
                </a:solidFill>
              </a:rPr>
              <a:t>Charla en grupos reducidos</a:t>
            </a:r>
          </a:p>
          <a:p>
            <a:pPr algn="ctr"/>
            <a:r>
              <a:rPr lang="es-AR" sz="1400" dirty="0" smtClean="0"/>
              <a:t> con equipo  </a:t>
            </a:r>
            <a:r>
              <a:rPr lang="es-AR" sz="1400" dirty="0" err="1" smtClean="0"/>
              <a:t>CDH</a:t>
            </a:r>
            <a:endParaRPr lang="es-AR" sz="1400" dirty="0"/>
          </a:p>
        </p:txBody>
      </p:sp>
      <p:sp>
        <p:nvSpPr>
          <p:cNvPr id="19" name="18 Rectángulo redondeado"/>
          <p:cNvSpPr/>
          <p:nvPr/>
        </p:nvSpPr>
        <p:spPr>
          <a:xfrm>
            <a:off x="3491880" y="1412776"/>
            <a:ext cx="1512168" cy="7920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400" dirty="0" smtClean="0">
                <a:solidFill>
                  <a:schemeClr val="tx1"/>
                </a:solidFill>
              </a:rPr>
              <a:t>Encuentro con referente </a:t>
            </a:r>
            <a:r>
              <a:rPr lang="es-AR" sz="1400" dirty="0" err="1" smtClean="0">
                <a:solidFill>
                  <a:schemeClr val="tx1"/>
                </a:solidFill>
              </a:rPr>
              <a:t>MDH</a:t>
            </a:r>
            <a:endParaRPr lang="es-AR" sz="1400" dirty="0">
              <a:solidFill>
                <a:schemeClr val="tx1"/>
              </a:solidFill>
            </a:endParaRPr>
          </a:p>
        </p:txBody>
      </p:sp>
      <p:sp>
        <p:nvSpPr>
          <p:cNvPr id="20" name="19 Rectángulo redondeado"/>
          <p:cNvSpPr/>
          <p:nvPr/>
        </p:nvSpPr>
        <p:spPr>
          <a:xfrm>
            <a:off x="971600" y="404664"/>
            <a:ext cx="2088232" cy="93610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AR" sz="1400" dirty="0" smtClean="0">
                <a:solidFill>
                  <a:schemeClr val="tx1"/>
                </a:solidFill>
              </a:rPr>
              <a:t>Análisis de cartas de intención y formularios para potenciar articulación</a:t>
            </a:r>
            <a:endParaRPr lang="es-AR" sz="1400" dirty="0">
              <a:solidFill>
                <a:schemeClr val="tx1"/>
              </a:solidFill>
            </a:endParaRPr>
          </a:p>
        </p:txBody>
      </p:sp>
      <p:sp>
        <p:nvSpPr>
          <p:cNvPr id="24" name="23 Rectángulo redondeado"/>
          <p:cNvSpPr/>
          <p:nvPr/>
        </p:nvSpPr>
        <p:spPr>
          <a:xfrm>
            <a:off x="3779912" y="4509120"/>
            <a:ext cx="2088232" cy="72008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s-AR" sz="1400" dirty="0" smtClean="0">
                <a:solidFill>
                  <a:schemeClr val="tx1"/>
                </a:solidFill>
              </a:rPr>
              <a:t>Asistencia a al menos un encuentro, seminario y/o taller</a:t>
            </a:r>
            <a:endParaRPr lang="es-AR" sz="1400" dirty="0">
              <a:solidFill>
                <a:schemeClr val="tx1"/>
              </a:solidFill>
            </a:endParaRPr>
          </a:p>
        </p:txBody>
      </p:sp>
      <p:sp>
        <p:nvSpPr>
          <p:cNvPr id="29" name="28 Rectángulo redondeado"/>
          <p:cNvSpPr/>
          <p:nvPr/>
        </p:nvSpPr>
        <p:spPr>
          <a:xfrm>
            <a:off x="4499992" y="260648"/>
            <a:ext cx="1944216" cy="7920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400" dirty="0" smtClean="0">
                <a:solidFill>
                  <a:schemeClr val="tx1"/>
                </a:solidFill>
              </a:rPr>
              <a:t>Encuentro o </a:t>
            </a:r>
            <a:r>
              <a:rPr lang="es-AR" sz="1400" dirty="0" err="1" smtClean="0">
                <a:solidFill>
                  <a:schemeClr val="tx1"/>
                </a:solidFill>
              </a:rPr>
              <a:t>Skype</a:t>
            </a:r>
            <a:r>
              <a:rPr lang="es-AR" sz="1400" dirty="0" smtClean="0">
                <a:solidFill>
                  <a:schemeClr val="tx1"/>
                </a:solidFill>
              </a:rPr>
              <a:t> con Mentor/a designado/a por el </a:t>
            </a:r>
            <a:r>
              <a:rPr lang="es-AR" sz="1400" dirty="0" err="1" smtClean="0">
                <a:solidFill>
                  <a:schemeClr val="tx1"/>
                </a:solidFill>
              </a:rPr>
              <a:t>CDH</a:t>
            </a:r>
            <a:endParaRPr lang="es-AR" sz="1400" dirty="0">
              <a:solidFill>
                <a:schemeClr val="tx1"/>
              </a:solidFill>
            </a:endParaRPr>
          </a:p>
        </p:txBody>
      </p:sp>
      <p:cxnSp>
        <p:nvCxnSpPr>
          <p:cNvPr id="32" name="31 Conector recto de flecha"/>
          <p:cNvCxnSpPr/>
          <p:nvPr/>
        </p:nvCxnSpPr>
        <p:spPr>
          <a:xfrm>
            <a:off x="683568" y="3573016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5" name="34 Conector recto de flecha"/>
          <p:cNvCxnSpPr/>
          <p:nvPr/>
        </p:nvCxnSpPr>
        <p:spPr>
          <a:xfrm flipV="1">
            <a:off x="1043608" y="2348880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0" name="39 Conector recto de flecha"/>
          <p:cNvCxnSpPr/>
          <p:nvPr/>
        </p:nvCxnSpPr>
        <p:spPr>
          <a:xfrm rot="5400000" flipH="1" flipV="1">
            <a:off x="1079612" y="1808820"/>
            <a:ext cx="1296144" cy="648072"/>
          </a:xfrm>
          <a:prstGeom prst="bentConnector3">
            <a:avLst>
              <a:gd name="adj1" fmla="val 25415"/>
            </a:avLst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3" name="42 Conector recto de flecha"/>
          <p:cNvCxnSpPr/>
          <p:nvPr/>
        </p:nvCxnSpPr>
        <p:spPr>
          <a:xfrm flipV="1">
            <a:off x="4283968" y="2276872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4" name="43 Cerrar corchete"/>
          <p:cNvSpPr/>
          <p:nvPr/>
        </p:nvSpPr>
        <p:spPr>
          <a:xfrm rot="5400000">
            <a:off x="4698014" y="2906942"/>
            <a:ext cx="252028" cy="1512168"/>
          </a:xfrm>
          <a:prstGeom prst="rightBracket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45" name="44 Conector recto de flecha"/>
          <p:cNvCxnSpPr/>
          <p:nvPr/>
        </p:nvCxnSpPr>
        <p:spPr>
          <a:xfrm>
            <a:off x="4788024" y="3861048"/>
            <a:ext cx="0" cy="5040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8" name="39 Conector recto de flecha"/>
          <p:cNvCxnSpPr/>
          <p:nvPr/>
        </p:nvCxnSpPr>
        <p:spPr>
          <a:xfrm rot="5400000" flipH="1" flipV="1">
            <a:off x="4463988" y="1808820"/>
            <a:ext cx="1656184" cy="28803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1" name="50 Cerrar corchete"/>
          <p:cNvSpPr/>
          <p:nvPr/>
        </p:nvSpPr>
        <p:spPr>
          <a:xfrm rot="16200000">
            <a:off x="6246186" y="1898830"/>
            <a:ext cx="180020" cy="1512168"/>
          </a:xfrm>
          <a:prstGeom prst="rightBracket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4" name="53 Rectángulo redondeado"/>
          <p:cNvSpPr/>
          <p:nvPr/>
        </p:nvSpPr>
        <p:spPr>
          <a:xfrm>
            <a:off x="5652120" y="1340768"/>
            <a:ext cx="2088232" cy="72008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s-AR" sz="1400" dirty="0" smtClean="0">
                <a:solidFill>
                  <a:schemeClr val="tx1"/>
                </a:solidFill>
              </a:rPr>
              <a:t>Asistencia a al menos un encuentro, seminario y/o taller</a:t>
            </a:r>
            <a:endParaRPr lang="es-AR" sz="1400" dirty="0">
              <a:solidFill>
                <a:schemeClr val="tx1"/>
              </a:solidFill>
            </a:endParaRPr>
          </a:p>
        </p:txBody>
      </p:sp>
      <p:cxnSp>
        <p:nvCxnSpPr>
          <p:cNvPr id="61" name="60 Conector recto de flecha"/>
          <p:cNvCxnSpPr>
            <a:stCxn id="51" idx="2"/>
            <a:endCxn id="54" idx="2"/>
          </p:cNvCxnSpPr>
          <p:nvPr/>
        </p:nvCxnSpPr>
        <p:spPr>
          <a:xfrm flipV="1">
            <a:off x="6336196" y="2060848"/>
            <a:ext cx="360040" cy="5040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6" name="65 Rectángulo redondeado"/>
          <p:cNvSpPr/>
          <p:nvPr/>
        </p:nvSpPr>
        <p:spPr>
          <a:xfrm>
            <a:off x="5508104" y="5589240"/>
            <a:ext cx="1944216" cy="7920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400" dirty="0" smtClean="0">
                <a:solidFill>
                  <a:schemeClr val="tx1"/>
                </a:solidFill>
              </a:rPr>
              <a:t>Encuentro o </a:t>
            </a:r>
            <a:r>
              <a:rPr lang="es-AR" sz="1400" dirty="0" err="1" smtClean="0">
                <a:solidFill>
                  <a:schemeClr val="tx1"/>
                </a:solidFill>
              </a:rPr>
              <a:t>Skype</a:t>
            </a:r>
            <a:r>
              <a:rPr lang="es-AR" sz="1400" dirty="0" smtClean="0">
                <a:solidFill>
                  <a:schemeClr val="tx1"/>
                </a:solidFill>
              </a:rPr>
              <a:t> con Mentor/a designado/a por el </a:t>
            </a:r>
            <a:r>
              <a:rPr lang="es-AR" sz="1400" dirty="0" err="1" smtClean="0">
                <a:solidFill>
                  <a:schemeClr val="tx1"/>
                </a:solidFill>
              </a:rPr>
              <a:t>CDH</a:t>
            </a:r>
            <a:endParaRPr lang="es-AR" sz="1400" dirty="0">
              <a:solidFill>
                <a:schemeClr val="tx1"/>
              </a:solidFill>
            </a:endParaRPr>
          </a:p>
        </p:txBody>
      </p:sp>
      <p:cxnSp>
        <p:nvCxnSpPr>
          <p:cNvPr id="67" name="66 Conector recto de flecha"/>
          <p:cNvCxnSpPr/>
          <p:nvPr/>
        </p:nvCxnSpPr>
        <p:spPr>
          <a:xfrm>
            <a:off x="6516216" y="3789040"/>
            <a:ext cx="0" cy="158417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3" name="22 CuadroTexto"/>
          <p:cNvSpPr txBox="1"/>
          <p:nvPr/>
        </p:nvSpPr>
        <p:spPr>
          <a:xfrm>
            <a:off x="3000364" y="6500834"/>
            <a:ext cx="5715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AR" sz="1200" i="1" dirty="0" smtClean="0"/>
              <a:t>esquema </a:t>
            </a:r>
            <a:r>
              <a:rPr lang="es-AR" sz="1200" i="1" dirty="0" smtClean="0"/>
              <a:t>sujeto a modificaciones en cuanto </a:t>
            </a:r>
            <a:r>
              <a:rPr lang="es-AR" sz="1200" i="1" dirty="0" smtClean="0"/>
              <a:t>fechas</a:t>
            </a:r>
            <a:endParaRPr lang="es-AR" sz="12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/>
          <p:nvPr/>
        </p:nvSpPr>
        <p:spPr>
          <a:xfrm>
            <a:off x="2000232" y="2928934"/>
            <a:ext cx="5715040" cy="295465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AR" sz="2400" dirty="0" smtClean="0"/>
              <a:t>Busca promover la interacción entre estudiantes con interés en la materia y profesionales que se desempeñan en el ámbito de los derechos humanos (académicos/as, activistas, funcionarios/as públicos/as, expertos/as en organismos internacionales, </a:t>
            </a:r>
            <a:r>
              <a:rPr lang="es-AR" sz="2400" dirty="0" err="1" smtClean="0"/>
              <a:t>etc</a:t>
            </a:r>
            <a:r>
              <a:rPr lang="es-AR" sz="2400" dirty="0" smtClean="0"/>
              <a:t>). </a:t>
            </a:r>
          </a:p>
          <a:p>
            <a:endParaRPr lang="es-AR" dirty="0"/>
          </a:p>
        </p:txBody>
      </p:sp>
      <p:sp>
        <p:nvSpPr>
          <p:cNvPr id="10" name="9 CuadroTexto"/>
          <p:cNvSpPr txBox="1"/>
          <p:nvPr/>
        </p:nvSpPr>
        <p:spPr>
          <a:xfrm>
            <a:off x="1214414" y="546067"/>
            <a:ext cx="7143800" cy="954107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AR" sz="2800" dirty="0" smtClean="0"/>
              <a:t>El Programa de Mentorías en Derechos Humanos (MDH)</a:t>
            </a:r>
            <a:endParaRPr lang="es-AR" sz="2800" dirty="0"/>
          </a:p>
        </p:txBody>
      </p:sp>
      <p:sp>
        <p:nvSpPr>
          <p:cNvPr id="16" name="15 Flecha abajo"/>
          <p:cNvSpPr/>
          <p:nvPr/>
        </p:nvSpPr>
        <p:spPr>
          <a:xfrm>
            <a:off x="4572000" y="1785926"/>
            <a:ext cx="571504" cy="92869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6 Diagrama"/>
          <p:cNvGraphicFramePr/>
          <p:nvPr>
            <p:extLst>
              <p:ext uri="{D42A27DB-BD31-4B8C-83A1-F6EECF244321}">
                <p14:modId xmlns="" xmlns:p14="http://schemas.microsoft.com/office/powerpoint/2010/main" val="2795007903"/>
              </p:ext>
            </p:extLst>
          </p:nvPr>
        </p:nvGraphicFramePr>
        <p:xfrm>
          <a:off x="539552" y="908720"/>
          <a:ext cx="8964488" cy="5877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8 CuadroTexto"/>
          <p:cNvSpPr txBox="1"/>
          <p:nvPr/>
        </p:nvSpPr>
        <p:spPr>
          <a:xfrm>
            <a:off x="2051720" y="44624"/>
            <a:ext cx="6192688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AR" sz="2800" dirty="0" smtClean="0"/>
              <a:t>OBJETIVOS</a:t>
            </a:r>
            <a:endParaRPr lang="es-A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043608" y="116632"/>
            <a:ext cx="7776864" cy="9549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3600" dirty="0"/>
              <a:t>¿</a:t>
            </a:r>
            <a:r>
              <a:rPr lang="es-AR" sz="3600" dirty="0" smtClean="0"/>
              <a:t>Qué tareas desarrollará el Programa de MDH?</a:t>
            </a:r>
            <a:endParaRPr lang="es-AR" sz="3600" dirty="0"/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="" xmlns:p14="http://schemas.microsoft.com/office/powerpoint/2010/main" val="1937813043"/>
              </p:ext>
            </p:extLst>
          </p:nvPr>
        </p:nvGraphicFramePr>
        <p:xfrm>
          <a:off x="179512" y="1285860"/>
          <a:ext cx="8568952" cy="53114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428596" y="278318"/>
            <a:ext cx="3214710" cy="936104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smtClean="0"/>
              <a:t>¿</a:t>
            </a:r>
            <a:r>
              <a:rPr lang="es-AR" sz="2800" dirty="0" smtClean="0"/>
              <a:t>CÓMO FUNCIONA?</a:t>
            </a:r>
            <a:endParaRPr lang="es-AR" sz="2800" dirty="0"/>
          </a:p>
        </p:txBody>
      </p:sp>
      <p:graphicFrame>
        <p:nvGraphicFramePr>
          <p:cNvPr id="3" name="2 Diagrama"/>
          <p:cNvGraphicFramePr/>
          <p:nvPr/>
        </p:nvGraphicFramePr>
        <p:xfrm>
          <a:off x="214282" y="1571612"/>
          <a:ext cx="8501122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Rectángulo redondeado"/>
          <p:cNvSpPr/>
          <p:nvPr/>
        </p:nvSpPr>
        <p:spPr>
          <a:xfrm>
            <a:off x="5072066" y="285728"/>
            <a:ext cx="3571900" cy="1143008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smtClean="0"/>
              <a:t>El Equipo del CDH designará a los/as </a:t>
            </a:r>
            <a:r>
              <a:rPr lang="es-AR" b="1" dirty="0" smtClean="0"/>
              <a:t>mentores/as y referentes </a:t>
            </a:r>
            <a:r>
              <a:rPr lang="es-AR" dirty="0" smtClean="0"/>
              <a:t>de cada uno/a de los/as </a:t>
            </a:r>
            <a:r>
              <a:rPr lang="es-AR" dirty="0" err="1" smtClean="0"/>
              <a:t>mentoreados</a:t>
            </a:r>
            <a:r>
              <a:rPr lang="es-AR" dirty="0" smtClean="0"/>
              <a:t>/as</a:t>
            </a:r>
            <a:endParaRPr lang="es-AR" dirty="0"/>
          </a:p>
        </p:txBody>
      </p:sp>
      <p:sp>
        <p:nvSpPr>
          <p:cNvPr id="5" name="4 Flecha derecha"/>
          <p:cNvSpPr/>
          <p:nvPr/>
        </p:nvSpPr>
        <p:spPr>
          <a:xfrm>
            <a:off x="4071934" y="642918"/>
            <a:ext cx="714380" cy="21431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15200" cy="778098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s-AR" dirty="0" smtClean="0"/>
              <a:t>REQUERIMIENTOS DEL PROGRAMA</a:t>
            </a:r>
            <a:endParaRPr lang="es-AR" dirty="0"/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="" xmlns:p14="http://schemas.microsoft.com/office/powerpoint/2010/main" val="1772698057"/>
              </p:ext>
            </p:extLst>
          </p:nvPr>
        </p:nvGraphicFramePr>
        <p:xfrm>
          <a:off x="457200" y="1412776"/>
          <a:ext cx="7931224" cy="50610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977480" y="764704"/>
            <a:ext cx="3034680" cy="648072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s-AR" dirty="0" smtClean="0"/>
              <a:t>INSCRIPCIÓN</a:t>
            </a:r>
            <a:endParaRPr lang="es-AR" dirty="0"/>
          </a:p>
        </p:txBody>
      </p:sp>
      <p:sp>
        <p:nvSpPr>
          <p:cNvPr id="5" name="4 Flecha abajo"/>
          <p:cNvSpPr/>
          <p:nvPr/>
        </p:nvSpPr>
        <p:spPr>
          <a:xfrm>
            <a:off x="4283968" y="1916832"/>
            <a:ext cx="360040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aphicFrame>
        <p:nvGraphicFramePr>
          <p:cNvPr id="7" name="6 Diagrama"/>
          <p:cNvGraphicFramePr/>
          <p:nvPr/>
        </p:nvGraphicFramePr>
        <p:xfrm>
          <a:off x="179512" y="1700808"/>
          <a:ext cx="8461448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Diagrama"/>
          <p:cNvGraphicFramePr/>
          <p:nvPr/>
        </p:nvGraphicFramePr>
        <p:xfrm>
          <a:off x="571472" y="1214422"/>
          <a:ext cx="7572428" cy="5429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1 Título"/>
          <p:cNvSpPr txBox="1">
            <a:spLocks/>
          </p:cNvSpPr>
          <p:nvPr/>
        </p:nvSpPr>
        <p:spPr>
          <a:xfrm>
            <a:off x="500034" y="285728"/>
            <a:ext cx="7391424" cy="64450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AR" sz="3000" cap="small" dirty="0" smtClean="0"/>
              <a:t>¿</a:t>
            </a:r>
            <a:r>
              <a:rPr kumimoji="0" lang="es-AR" sz="30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 qué consisten las 8 horas presenciales?</a:t>
            </a:r>
            <a:endParaRPr kumimoji="0" lang="es-AR" sz="3000" b="0" i="0" u="none" strike="noStrike" kern="1200" cap="small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/>
        </p:nvGraphicFramePr>
        <p:xfrm>
          <a:off x="285720" y="1928802"/>
          <a:ext cx="8001056" cy="4357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Rectángulo redondeado"/>
          <p:cNvSpPr/>
          <p:nvPr/>
        </p:nvSpPr>
        <p:spPr>
          <a:xfrm>
            <a:off x="714348" y="285728"/>
            <a:ext cx="7715304" cy="8572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000" b="1" dirty="0" smtClean="0"/>
              <a:t>Los y las estudiante que  participan del programa MDH deberán colaborar los 2 semestres siguientes con los futuros </a:t>
            </a:r>
            <a:r>
              <a:rPr lang="es-AR" sz="2000" b="1" dirty="0" err="1" smtClean="0"/>
              <a:t>mentoreados</a:t>
            </a:r>
            <a:r>
              <a:rPr lang="es-AR" sz="2000" b="1" dirty="0" smtClean="0"/>
              <a:t>/as</a:t>
            </a:r>
            <a:endParaRPr lang="es-AR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rador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595</TotalTime>
  <Words>728</Words>
  <Application>Microsoft Office PowerPoint</Application>
  <PresentationFormat>Presentación en pantalla (4:3)</PresentationFormat>
  <Paragraphs>89</Paragraphs>
  <Slides>11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Mirador</vt:lpstr>
      <vt:lpstr>Diapositiva 1</vt:lpstr>
      <vt:lpstr>Diapositiva 2</vt:lpstr>
      <vt:lpstr>Diapositiva 3</vt:lpstr>
      <vt:lpstr>Diapositiva 4</vt:lpstr>
      <vt:lpstr>Diapositiva 5</vt:lpstr>
      <vt:lpstr>REQUERIMIENTOS DEL PROGRAMA</vt:lpstr>
      <vt:lpstr>INSCRIPCIÓN</vt:lpstr>
      <vt:lpstr>Diapositiva 8</vt:lpstr>
      <vt:lpstr>Diapositiva 9</vt:lpstr>
      <vt:lpstr>Diapositiva 10</vt:lpstr>
      <vt:lpstr>Diapositiva 11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Luli</dc:creator>
  <cp:lastModifiedBy>PC15</cp:lastModifiedBy>
  <cp:revision>37</cp:revision>
  <dcterms:created xsi:type="dcterms:W3CDTF">2015-10-17T17:59:10Z</dcterms:created>
  <dcterms:modified xsi:type="dcterms:W3CDTF">2015-10-22T16:44:03Z</dcterms:modified>
</cp:coreProperties>
</file>