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2"/>
  </p:notesMasterIdLst>
  <p:sldIdLst>
    <p:sldId id="466" r:id="rId3"/>
    <p:sldId id="415" r:id="rId4"/>
    <p:sldId id="416" r:id="rId5"/>
    <p:sldId id="257" r:id="rId6"/>
    <p:sldId id="421" r:id="rId7"/>
    <p:sldId id="424" r:id="rId8"/>
    <p:sldId id="422" r:id="rId9"/>
    <p:sldId id="432" r:id="rId10"/>
    <p:sldId id="431" r:id="rId11"/>
    <p:sldId id="429" r:id="rId12"/>
    <p:sldId id="467" r:id="rId13"/>
    <p:sldId id="439" r:id="rId14"/>
    <p:sldId id="468" r:id="rId15"/>
    <p:sldId id="469" r:id="rId16"/>
    <p:sldId id="489" r:id="rId17"/>
    <p:sldId id="470" r:id="rId18"/>
    <p:sldId id="442" r:id="rId19"/>
    <p:sldId id="510" r:id="rId20"/>
    <p:sldId id="471" r:id="rId21"/>
    <p:sldId id="507" r:id="rId22"/>
    <p:sldId id="445" r:id="rId23"/>
    <p:sldId id="473" r:id="rId24"/>
    <p:sldId id="505" r:id="rId25"/>
    <p:sldId id="475" r:id="rId26"/>
    <p:sldId id="478" r:id="rId27"/>
    <p:sldId id="493" r:id="rId28"/>
    <p:sldId id="498" r:id="rId29"/>
    <p:sldId id="479" r:id="rId30"/>
    <p:sldId id="480" r:id="rId31"/>
    <p:sldId id="481" r:id="rId32"/>
    <p:sldId id="482" r:id="rId33"/>
    <p:sldId id="483" r:id="rId34"/>
    <p:sldId id="497" r:id="rId35"/>
    <p:sldId id="484" r:id="rId36"/>
    <p:sldId id="485" r:id="rId37"/>
    <p:sldId id="486" r:id="rId38"/>
    <p:sldId id="502" r:id="rId39"/>
    <p:sldId id="487" r:id="rId40"/>
    <p:sldId id="508" r:id="rId41"/>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17067C-380B-4D1D-8129-0D85F39905A9}" v="2005" dt="2021-06-16T17:33:08.4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4382" autoAdjust="0"/>
  </p:normalViewPr>
  <p:slideViewPr>
    <p:cSldViewPr>
      <p:cViewPr varScale="1">
        <p:scale>
          <a:sx n="69" d="100"/>
          <a:sy n="69" d="100"/>
        </p:scale>
        <p:origin x="1398" y="72"/>
      </p:cViewPr>
      <p:guideLst>
        <p:guide orient="horz" pos="2160"/>
        <p:guide pos="2880"/>
      </p:guideLst>
    </p:cSldViewPr>
  </p:slideViewPr>
  <p:outlineViewPr>
    <p:cViewPr>
      <p:scale>
        <a:sx n="33" d="100"/>
        <a:sy n="33" d="100"/>
      </p:scale>
      <p:origin x="0" y="1387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48"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blo Van Thienen" userId="7e0f75d1883d996d" providerId="LiveId" clId="{1817067C-380B-4D1D-8129-0D85F39905A9}"/>
    <pc:docChg chg="undo custSel addSld delSld modSld">
      <pc:chgData name="Pablo Van Thienen" userId="7e0f75d1883d996d" providerId="LiveId" clId="{1817067C-380B-4D1D-8129-0D85F39905A9}" dt="2021-06-16T17:39:44.254" v="2715" actId="14100"/>
      <pc:docMkLst>
        <pc:docMk/>
      </pc:docMkLst>
      <pc:sldChg chg="delSp modSp add mod setBg delDesignElem">
        <pc:chgData name="Pablo Van Thienen" userId="7e0f75d1883d996d" providerId="LiveId" clId="{1817067C-380B-4D1D-8129-0D85F39905A9}" dt="2021-06-16T17:39:44.254" v="2715" actId="14100"/>
        <pc:sldMkLst>
          <pc:docMk/>
          <pc:sldMk cId="2202388827" sldId="257"/>
        </pc:sldMkLst>
        <pc:spChg chg="del">
          <ac:chgData name="Pablo Van Thienen" userId="7e0f75d1883d996d" providerId="LiveId" clId="{1817067C-380B-4D1D-8129-0D85F39905A9}" dt="2021-06-16T17:33:08.473" v="2608"/>
          <ac:spMkLst>
            <pc:docMk/>
            <pc:sldMk cId="2202388827" sldId="257"/>
            <ac:spMk id="10" creationId="{6C2997EE-0889-44C3-AC0D-18F26AC9AAAB}"/>
          </ac:spMkLst>
        </pc:spChg>
        <pc:spChg chg="mod">
          <ac:chgData name="Pablo Van Thienen" userId="7e0f75d1883d996d" providerId="LiveId" clId="{1817067C-380B-4D1D-8129-0D85F39905A9}" dt="2021-06-16T17:39:44.254" v="2715" actId="14100"/>
          <ac:spMkLst>
            <pc:docMk/>
            <pc:sldMk cId="2202388827" sldId="257"/>
            <ac:spMk id="11" creationId="{369F4F80-D57A-4652-959D-061CEF013DD4}"/>
          </ac:spMkLst>
        </pc:spChg>
        <pc:spChg chg="mod">
          <ac:chgData name="Pablo Van Thienen" userId="7e0f75d1883d996d" providerId="LiveId" clId="{1817067C-380B-4D1D-8129-0D85F39905A9}" dt="2021-06-16T17:39:33.616" v="2712" actId="1076"/>
          <ac:spMkLst>
            <pc:docMk/>
            <pc:sldMk cId="2202388827" sldId="257"/>
            <ac:spMk id="12" creationId="{4F5517F7-0334-47C8-9DAA-D3EACE346296}"/>
          </ac:spMkLst>
        </pc:spChg>
        <pc:spChg chg="mod">
          <ac:chgData name="Pablo Van Thienen" userId="7e0f75d1883d996d" providerId="LiveId" clId="{1817067C-380B-4D1D-8129-0D85F39905A9}" dt="2021-06-16T17:39:40.215" v="2714" actId="14100"/>
          <ac:spMkLst>
            <pc:docMk/>
            <pc:sldMk cId="2202388827" sldId="257"/>
            <ac:spMk id="13" creationId="{90BD3C7D-8819-4862-A70D-2D744057A7DD}"/>
          </ac:spMkLst>
        </pc:spChg>
        <pc:picChg chg="mod">
          <ac:chgData name="Pablo Van Thienen" userId="7e0f75d1883d996d" providerId="LiveId" clId="{1817067C-380B-4D1D-8129-0D85F39905A9}" dt="2021-06-16T17:36:02.395" v="2628" actId="14100"/>
          <ac:picMkLst>
            <pc:docMk/>
            <pc:sldMk cId="2202388827" sldId="257"/>
            <ac:picMk id="2" creationId="{F9DF0E5A-E50E-42CA-AB77-46FEA4C3D6D8}"/>
          </ac:picMkLst>
        </pc:picChg>
        <pc:picChg chg="mod">
          <ac:chgData name="Pablo Van Thienen" userId="7e0f75d1883d996d" providerId="LiveId" clId="{1817067C-380B-4D1D-8129-0D85F39905A9}" dt="2021-06-16T17:35:56.311" v="2627" actId="14100"/>
          <ac:picMkLst>
            <pc:docMk/>
            <pc:sldMk cId="2202388827" sldId="257"/>
            <ac:picMk id="3" creationId="{399BECEB-E58A-430B-A5C8-70A85F2CA1D9}"/>
          </ac:picMkLst>
        </pc:picChg>
        <pc:picChg chg="mod">
          <ac:chgData name="Pablo Van Thienen" userId="7e0f75d1883d996d" providerId="LiveId" clId="{1817067C-380B-4D1D-8129-0D85F39905A9}" dt="2021-06-16T17:35:50.411" v="2626" actId="14100"/>
          <ac:picMkLst>
            <pc:docMk/>
            <pc:sldMk cId="2202388827" sldId="257"/>
            <ac:picMk id="4" creationId="{E76E1D77-286B-401C-97DC-E6FF35E6D892}"/>
          </ac:picMkLst>
        </pc:picChg>
        <pc:picChg chg="mod">
          <ac:chgData name="Pablo Van Thienen" userId="7e0f75d1883d996d" providerId="LiveId" clId="{1817067C-380B-4D1D-8129-0D85F39905A9}" dt="2021-06-16T17:35:37.273" v="2623" actId="14100"/>
          <ac:picMkLst>
            <pc:docMk/>
            <pc:sldMk cId="2202388827" sldId="257"/>
            <ac:picMk id="5" creationId="{A5EA7648-C3F6-4D35-9849-EE4A222FC1C2}"/>
          </ac:picMkLst>
        </pc:picChg>
      </pc:sldChg>
      <pc:sldChg chg="del">
        <pc:chgData name="Pablo Van Thienen" userId="7e0f75d1883d996d" providerId="LiveId" clId="{1817067C-380B-4D1D-8129-0D85F39905A9}" dt="2021-06-16T17:10:31.957" v="2519" actId="47"/>
        <pc:sldMkLst>
          <pc:docMk/>
          <pc:sldMk cId="146241536" sldId="414"/>
        </pc:sldMkLst>
      </pc:sldChg>
      <pc:sldChg chg="addSp delSp modSp del mod modClrScheme chgLayout">
        <pc:chgData name="Pablo Van Thienen" userId="7e0f75d1883d996d" providerId="LiveId" clId="{1817067C-380B-4D1D-8129-0D85F39905A9}" dt="2021-06-16T16:10:57.091" v="379" actId="47"/>
        <pc:sldMkLst>
          <pc:docMk/>
          <pc:sldMk cId="832526272" sldId="426"/>
        </pc:sldMkLst>
        <pc:spChg chg="mod">
          <ac:chgData name="Pablo Van Thienen" userId="7e0f75d1883d996d" providerId="LiveId" clId="{1817067C-380B-4D1D-8129-0D85F39905A9}" dt="2021-06-16T16:10:48.858" v="378" actId="20577"/>
          <ac:spMkLst>
            <pc:docMk/>
            <pc:sldMk cId="832526272" sldId="426"/>
            <ac:spMk id="2" creationId="{00000000-0000-0000-0000-000000000000}"/>
          </ac:spMkLst>
        </pc:spChg>
        <pc:spChg chg="del">
          <ac:chgData name="Pablo Van Thienen" userId="7e0f75d1883d996d" providerId="LiveId" clId="{1817067C-380B-4D1D-8129-0D85F39905A9}" dt="2021-06-16T16:10:21.910" v="370" actId="26606"/>
          <ac:spMkLst>
            <pc:docMk/>
            <pc:sldMk cId="832526272" sldId="426"/>
            <ac:spMk id="3" creationId="{00000000-0000-0000-0000-000000000000}"/>
          </ac:spMkLst>
        </pc:spChg>
        <pc:spChg chg="add del mod">
          <ac:chgData name="Pablo Van Thienen" userId="7e0f75d1883d996d" providerId="LiveId" clId="{1817067C-380B-4D1D-8129-0D85F39905A9}" dt="2021-06-16T16:10:31.066" v="371" actId="478"/>
          <ac:spMkLst>
            <pc:docMk/>
            <pc:sldMk cId="832526272" sldId="426"/>
            <ac:spMk id="9" creationId="{CB792A19-70E3-4C29-BBBA-2D79DB9151BA}"/>
          </ac:spMkLst>
        </pc:spChg>
        <pc:graphicFrameChg chg="add mod">
          <ac:chgData name="Pablo Van Thienen" userId="7e0f75d1883d996d" providerId="LiveId" clId="{1817067C-380B-4D1D-8129-0D85F39905A9}" dt="2021-06-16T16:10:21.910" v="370" actId="26606"/>
          <ac:graphicFrameMkLst>
            <pc:docMk/>
            <pc:sldMk cId="832526272" sldId="426"/>
            <ac:graphicFrameMk id="5" creationId="{8965C92A-5D36-4C97-ADDE-5D621C9EABD5}"/>
          </ac:graphicFrameMkLst>
        </pc:graphicFrameChg>
      </pc:sldChg>
      <pc:sldChg chg="del">
        <pc:chgData name="Pablo Van Thienen" userId="7e0f75d1883d996d" providerId="LiveId" clId="{1817067C-380B-4D1D-8129-0D85F39905A9}" dt="2021-06-16T16:15:17.118" v="433" actId="47"/>
        <pc:sldMkLst>
          <pc:docMk/>
          <pc:sldMk cId="156845332" sldId="427"/>
        </pc:sldMkLst>
      </pc:sldChg>
      <pc:sldChg chg="del">
        <pc:chgData name="Pablo Van Thienen" userId="7e0f75d1883d996d" providerId="LiveId" clId="{1817067C-380B-4D1D-8129-0D85F39905A9}" dt="2021-06-16T16:15:23.033" v="435" actId="47"/>
        <pc:sldMkLst>
          <pc:docMk/>
          <pc:sldMk cId="1093903740" sldId="434"/>
        </pc:sldMkLst>
      </pc:sldChg>
      <pc:sldChg chg="del">
        <pc:chgData name="Pablo Van Thienen" userId="7e0f75d1883d996d" providerId="LiveId" clId="{1817067C-380B-4D1D-8129-0D85F39905A9}" dt="2021-06-16T16:15:18.717" v="434" actId="47"/>
        <pc:sldMkLst>
          <pc:docMk/>
          <pc:sldMk cId="2832308163" sldId="435"/>
        </pc:sldMkLst>
      </pc:sldChg>
      <pc:sldChg chg="del">
        <pc:chgData name="Pablo Van Thienen" userId="7e0f75d1883d996d" providerId="LiveId" clId="{1817067C-380B-4D1D-8129-0D85F39905A9}" dt="2021-06-16T16:15:27.293" v="436" actId="47"/>
        <pc:sldMkLst>
          <pc:docMk/>
          <pc:sldMk cId="1731542577" sldId="436"/>
        </pc:sldMkLst>
      </pc:sldChg>
      <pc:sldChg chg="addSp delSp modSp mod">
        <pc:chgData name="Pablo Van Thienen" userId="7e0f75d1883d996d" providerId="LiveId" clId="{1817067C-380B-4D1D-8129-0D85F39905A9}" dt="2021-06-16T17:33:57.422" v="2612" actId="13822"/>
        <pc:sldMkLst>
          <pc:docMk/>
          <pc:sldMk cId="850201283" sldId="439"/>
        </pc:sldMkLst>
        <pc:spChg chg="mod">
          <ac:chgData name="Pablo Van Thienen" userId="7e0f75d1883d996d" providerId="LiveId" clId="{1817067C-380B-4D1D-8129-0D85F39905A9}" dt="2021-06-16T17:33:57.422" v="2612" actId="13822"/>
          <ac:spMkLst>
            <pc:docMk/>
            <pc:sldMk cId="850201283" sldId="439"/>
            <ac:spMk id="2" creationId="{00000000-0000-0000-0000-000000000000}"/>
          </ac:spMkLst>
        </pc:spChg>
        <pc:spChg chg="del mod">
          <ac:chgData name="Pablo Van Thienen" userId="7e0f75d1883d996d" providerId="LiveId" clId="{1817067C-380B-4D1D-8129-0D85F39905A9}" dt="2021-06-16T16:12:05.720" v="417" actId="26606"/>
          <ac:spMkLst>
            <pc:docMk/>
            <pc:sldMk cId="850201283" sldId="439"/>
            <ac:spMk id="3" creationId="{00000000-0000-0000-0000-000000000000}"/>
          </ac:spMkLst>
        </pc:spChg>
        <pc:graphicFrameChg chg="add">
          <ac:chgData name="Pablo Van Thienen" userId="7e0f75d1883d996d" providerId="LiveId" clId="{1817067C-380B-4D1D-8129-0D85F39905A9}" dt="2021-06-16T16:12:05.720" v="417" actId="26606"/>
          <ac:graphicFrameMkLst>
            <pc:docMk/>
            <pc:sldMk cId="850201283" sldId="439"/>
            <ac:graphicFrameMk id="5" creationId="{00FAE469-0007-4874-AD4B-71F787E350C4}"/>
          </ac:graphicFrameMkLst>
        </pc:graphicFrameChg>
      </pc:sldChg>
      <pc:sldChg chg="addSp delSp modSp mod">
        <pc:chgData name="Pablo Van Thienen" userId="7e0f75d1883d996d" providerId="LiveId" clId="{1817067C-380B-4D1D-8129-0D85F39905A9}" dt="2021-06-16T16:21:58.384" v="869" actId="207"/>
        <pc:sldMkLst>
          <pc:docMk/>
          <pc:sldMk cId="674059307" sldId="442"/>
        </pc:sldMkLst>
        <pc:spChg chg="mod">
          <ac:chgData name="Pablo Van Thienen" userId="7e0f75d1883d996d" providerId="LiveId" clId="{1817067C-380B-4D1D-8129-0D85F39905A9}" dt="2021-06-16T16:21:58.384" v="869" actId="207"/>
          <ac:spMkLst>
            <pc:docMk/>
            <pc:sldMk cId="674059307" sldId="442"/>
            <ac:spMk id="2" creationId="{00000000-0000-0000-0000-000000000000}"/>
          </ac:spMkLst>
        </pc:spChg>
        <pc:spChg chg="del mod">
          <ac:chgData name="Pablo Van Thienen" userId="7e0f75d1883d996d" providerId="LiveId" clId="{1817067C-380B-4D1D-8129-0D85F39905A9}" dt="2021-06-16T16:21:38.716" v="864" actId="26606"/>
          <ac:spMkLst>
            <pc:docMk/>
            <pc:sldMk cId="674059307" sldId="442"/>
            <ac:spMk id="3" creationId="{00000000-0000-0000-0000-000000000000}"/>
          </ac:spMkLst>
        </pc:spChg>
        <pc:graphicFrameChg chg="add">
          <ac:chgData name="Pablo Van Thienen" userId="7e0f75d1883d996d" providerId="LiveId" clId="{1817067C-380B-4D1D-8129-0D85F39905A9}" dt="2021-06-16T16:21:38.716" v="864" actId="26606"/>
          <ac:graphicFrameMkLst>
            <pc:docMk/>
            <pc:sldMk cId="674059307" sldId="442"/>
            <ac:graphicFrameMk id="5" creationId="{16875B5A-E08C-4B2A-A0EF-D580B6D09D5F}"/>
          </ac:graphicFrameMkLst>
        </pc:graphicFrameChg>
      </pc:sldChg>
      <pc:sldChg chg="addSp delSp modSp add del mod modClrScheme chgLayout">
        <pc:chgData name="Pablo Van Thienen" userId="7e0f75d1883d996d" providerId="LiveId" clId="{1817067C-380B-4D1D-8129-0D85F39905A9}" dt="2021-06-16T16:28:34.011" v="1197" actId="20577"/>
        <pc:sldMkLst>
          <pc:docMk/>
          <pc:sldMk cId="2437557559" sldId="445"/>
        </pc:sldMkLst>
        <pc:spChg chg="mod">
          <ac:chgData name="Pablo Van Thienen" userId="7e0f75d1883d996d" providerId="LiveId" clId="{1817067C-380B-4D1D-8129-0D85F39905A9}" dt="2021-06-16T16:27:32.143" v="1104" actId="1076"/>
          <ac:spMkLst>
            <pc:docMk/>
            <pc:sldMk cId="2437557559" sldId="445"/>
            <ac:spMk id="2" creationId="{00000000-0000-0000-0000-000000000000}"/>
          </ac:spMkLst>
        </pc:spChg>
        <pc:spChg chg="del">
          <ac:chgData name="Pablo Van Thienen" userId="7e0f75d1883d996d" providerId="LiveId" clId="{1817067C-380B-4D1D-8129-0D85F39905A9}" dt="2021-06-16T16:26:56.664" v="1095" actId="26606"/>
          <ac:spMkLst>
            <pc:docMk/>
            <pc:sldMk cId="2437557559" sldId="445"/>
            <ac:spMk id="3" creationId="{00000000-0000-0000-0000-000000000000}"/>
          </ac:spMkLst>
        </pc:spChg>
        <pc:spChg chg="add del mod">
          <ac:chgData name="Pablo Van Thienen" userId="7e0f75d1883d996d" providerId="LiveId" clId="{1817067C-380B-4D1D-8129-0D85F39905A9}" dt="2021-06-16T16:27:06.957" v="1096" actId="478"/>
          <ac:spMkLst>
            <pc:docMk/>
            <pc:sldMk cId="2437557559" sldId="445"/>
            <ac:spMk id="9" creationId="{B88B7320-83C2-4F94-B2F6-E4F99604CC86}"/>
          </ac:spMkLst>
        </pc:spChg>
        <pc:graphicFrameChg chg="add mod">
          <ac:chgData name="Pablo Van Thienen" userId="7e0f75d1883d996d" providerId="LiveId" clId="{1817067C-380B-4D1D-8129-0D85F39905A9}" dt="2021-06-16T16:28:34.011" v="1197" actId="20577"/>
          <ac:graphicFrameMkLst>
            <pc:docMk/>
            <pc:sldMk cId="2437557559" sldId="445"/>
            <ac:graphicFrameMk id="5" creationId="{35DBB2CD-3E61-478D-B98A-0D3D33016A80}"/>
          </ac:graphicFrameMkLst>
        </pc:graphicFrameChg>
      </pc:sldChg>
      <pc:sldChg chg="del">
        <pc:chgData name="Pablo Van Thienen" userId="7e0f75d1883d996d" providerId="LiveId" clId="{1817067C-380B-4D1D-8129-0D85F39905A9}" dt="2021-06-16T16:15:29.746" v="437" actId="47"/>
        <pc:sldMkLst>
          <pc:docMk/>
          <pc:sldMk cId="1901356356" sldId="447"/>
        </pc:sldMkLst>
      </pc:sldChg>
      <pc:sldChg chg="del">
        <pc:chgData name="Pablo Van Thienen" userId="7e0f75d1883d996d" providerId="LiveId" clId="{1817067C-380B-4D1D-8129-0D85F39905A9}" dt="2021-06-16T17:10:29.806" v="2517" actId="47"/>
        <pc:sldMkLst>
          <pc:docMk/>
          <pc:sldMk cId="1331508569" sldId="449"/>
        </pc:sldMkLst>
      </pc:sldChg>
      <pc:sldChg chg="del">
        <pc:chgData name="Pablo Van Thienen" userId="7e0f75d1883d996d" providerId="LiveId" clId="{1817067C-380B-4D1D-8129-0D85F39905A9}" dt="2021-06-16T17:10:31.215" v="2518" actId="47"/>
        <pc:sldMkLst>
          <pc:docMk/>
          <pc:sldMk cId="1580712897" sldId="450"/>
        </pc:sldMkLst>
      </pc:sldChg>
      <pc:sldChg chg="del">
        <pc:chgData name="Pablo Van Thienen" userId="7e0f75d1883d996d" providerId="LiveId" clId="{1817067C-380B-4D1D-8129-0D85F39905A9}" dt="2021-06-16T17:10:33.587" v="2520" actId="47"/>
        <pc:sldMkLst>
          <pc:docMk/>
          <pc:sldMk cId="546545101" sldId="451"/>
        </pc:sldMkLst>
      </pc:sldChg>
      <pc:sldChg chg="del">
        <pc:chgData name="Pablo Van Thienen" userId="7e0f75d1883d996d" providerId="LiveId" clId="{1817067C-380B-4D1D-8129-0D85F39905A9}" dt="2021-06-16T17:10:34.390" v="2521" actId="47"/>
        <pc:sldMkLst>
          <pc:docMk/>
          <pc:sldMk cId="2664344167" sldId="452"/>
        </pc:sldMkLst>
      </pc:sldChg>
      <pc:sldChg chg="del">
        <pc:chgData name="Pablo Van Thienen" userId="7e0f75d1883d996d" providerId="LiveId" clId="{1817067C-380B-4D1D-8129-0D85F39905A9}" dt="2021-06-16T17:10:36.192" v="2523" actId="47"/>
        <pc:sldMkLst>
          <pc:docMk/>
          <pc:sldMk cId="1875160539" sldId="455"/>
        </pc:sldMkLst>
      </pc:sldChg>
      <pc:sldChg chg="del">
        <pc:chgData name="Pablo Van Thienen" userId="7e0f75d1883d996d" providerId="LiveId" clId="{1817067C-380B-4D1D-8129-0D85F39905A9}" dt="2021-06-16T17:10:35.030" v="2522" actId="47"/>
        <pc:sldMkLst>
          <pc:docMk/>
          <pc:sldMk cId="1209943234" sldId="456"/>
        </pc:sldMkLst>
      </pc:sldChg>
      <pc:sldChg chg="del">
        <pc:chgData name="Pablo Van Thienen" userId="7e0f75d1883d996d" providerId="LiveId" clId="{1817067C-380B-4D1D-8129-0D85F39905A9}" dt="2021-06-16T17:10:39.707" v="2527" actId="47"/>
        <pc:sldMkLst>
          <pc:docMk/>
          <pc:sldMk cId="3972873531" sldId="457"/>
        </pc:sldMkLst>
      </pc:sldChg>
      <pc:sldChg chg="del">
        <pc:chgData name="Pablo Van Thienen" userId="7e0f75d1883d996d" providerId="LiveId" clId="{1817067C-380B-4D1D-8129-0D85F39905A9}" dt="2021-06-16T17:10:40.504" v="2528" actId="47"/>
        <pc:sldMkLst>
          <pc:docMk/>
          <pc:sldMk cId="3925095074" sldId="458"/>
        </pc:sldMkLst>
      </pc:sldChg>
      <pc:sldChg chg="del">
        <pc:chgData name="Pablo Van Thienen" userId="7e0f75d1883d996d" providerId="LiveId" clId="{1817067C-380B-4D1D-8129-0D85F39905A9}" dt="2021-06-16T17:10:36.859" v="2524" actId="47"/>
        <pc:sldMkLst>
          <pc:docMk/>
          <pc:sldMk cId="1306848825" sldId="459"/>
        </pc:sldMkLst>
      </pc:sldChg>
      <pc:sldChg chg="del">
        <pc:chgData name="Pablo Van Thienen" userId="7e0f75d1883d996d" providerId="LiveId" clId="{1817067C-380B-4D1D-8129-0D85F39905A9}" dt="2021-06-16T17:10:41.379" v="2529" actId="47"/>
        <pc:sldMkLst>
          <pc:docMk/>
          <pc:sldMk cId="478851167" sldId="460"/>
        </pc:sldMkLst>
      </pc:sldChg>
      <pc:sldChg chg="del">
        <pc:chgData name="Pablo Van Thienen" userId="7e0f75d1883d996d" providerId="LiveId" clId="{1817067C-380B-4D1D-8129-0D85F39905A9}" dt="2021-06-16T17:10:42.141" v="2530" actId="47"/>
        <pc:sldMkLst>
          <pc:docMk/>
          <pc:sldMk cId="1334451395" sldId="461"/>
        </pc:sldMkLst>
      </pc:sldChg>
      <pc:sldChg chg="del">
        <pc:chgData name="Pablo Van Thienen" userId="7e0f75d1883d996d" providerId="LiveId" clId="{1817067C-380B-4D1D-8129-0D85F39905A9}" dt="2021-06-16T17:10:43.135" v="2531" actId="47"/>
        <pc:sldMkLst>
          <pc:docMk/>
          <pc:sldMk cId="3352755864" sldId="462"/>
        </pc:sldMkLst>
      </pc:sldChg>
      <pc:sldChg chg="del">
        <pc:chgData name="Pablo Van Thienen" userId="7e0f75d1883d996d" providerId="LiveId" clId="{1817067C-380B-4D1D-8129-0D85F39905A9}" dt="2021-06-16T17:10:37.795" v="2525" actId="47"/>
        <pc:sldMkLst>
          <pc:docMk/>
          <pc:sldMk cId="2802204930" sldId="463"/>
        </pc:sldMkLst>
      </pc:sldChg>
      <pc:sldChg chg="del">
        <pc:chgData name="Pablo Van Thienen" userId="7e0f75d1883d996d" providerId="LiveId" clId="{1817067C-380B-4D1D-8129-0D85F39905A9}" dt="2021-06-16T17:10:38.752" v="2526" actId="47"/>
        <pc:sldMkLst>
          <pc:docMk/>
          <pc:sldMk cId="624397699" sldId="465"/>
        </pc:sldMkLst>
      </pc:sldChg>
      <pc:sldChg chg="modSp">
        <pc:chgData name="Pablo Van Thienen" userId="7e0f75d1883d996d" providerId="LiveId" clId="{1817067C-380B-4D1D-8129-0D85F39905A9}" dt="2021-06-16T17:13:37.944" v="2577" actId="20577"/>
        <pc:sldMkLst>
          <pc:docMk/>
          <pc:sldMk cId="1146832837" sldId="466"/>
        </pc:sldMkLst>
        <pc:spChg chg="mod">
          <ac:chgData name="Pablo Van Thienen" userId="7e0f75d1883d996d" providerId="LiveId" clId="{1817067C-380B-4D1D-8129-0D85F39905A9}" dt="2021-06-16T17:13:37.944" v="2577" actId="20577"/>
          <ac:spMkLst>
            <pc:docMk/>
            <pc:sldMk cId="1146832837" sldId="466"/>
            <ac:spMk id="2" creationId="{C43404B0-E61B-40F8-B5EE-7699936950A4}"/>
          </ac:spMkLst>
        </pc:spChg>
      </pc:sldChg>
      <pc:sldChg chg="modSp mod">
        <pc:chgData name="Pablo Van Thienen" userId="7e0f75d1883d996d" providerId="LiveId" clId="{1817067C-380B-4D1D-8129-0D85F39905A9}" dt="2021-06-16T16:12:54.059" v="425" actId="6549"/>
        <pc:sldMkLst>
          <pc:docMk/>
          <pc:sldMk cId="3050236633" sldId="467"/>
        </pc:sldMkLst>
        <pc:spChg chg="mod">
          <ac:chgData name="Pablo Van Thienen" userId="7e0f75d1883d996d" providerId="LiveId" clId="{1817067C-380B-4D1D-8129-0D85F39905A9}" dt="2021-06-16T16:12:54.059" v="425" actId="6549"/>
          <ac:spMkLst>
            <pc:docMk/>
            <pc:sldMk cId="3050236633" sldId="467"/>
            <ac:spMk id="2" creationId="{00000000-0000-0000-0000-000000000000}"/>
          </ac:spMkLst>
        </pc:spChg>
        <pc:graphicFrameChg chg="mod modGraphic">
          <ac:chgData name="Pablo Van Thienen" userId="7e0f75d1883d996d" providerId="LiveId" clId="{1817067C-380B-4D1D-8129-0D85F39905A9}" dt="2021-06-16T16:12:25.655" v="419" actId="14100"/>
          <ac:graphicFrameMkLst>
            <pc:docMk/>
            <pc:sldMk cId="3050236633" sldId="467"/>
            <ac:graphicFrameMk id="5" creationId="{89FF68C7-04EC-49EF-950A-077242164E35}"/>
          </ac:graphicFrameMkLst>
        </pc:graphicFrameChg>
      </pc:sldChg>
      <pc:sldChg chg="addSp delSp modSp add mod">
        <pc:chgData name="Pablo Van Thienen" userId="7e0f75d1883d996d" providerId="LiveId" clId="{1817067C-380B-4D1D-8129-0D85F39905A9}" dt="2021-06-16T16:19:03.965" v="726" actId="20577"/>
        <pc:sldMkLst>
          <pc:docMk/>
          <pc:sldMk cId="3382788273" sldId="468"/>
        </pc:sldMkLst>
        <pc:spChg chg="mod">
          <ac:chgData name="Pablo Van Thienen" userId="7e0f75d1883d996d" providerId="LiveId" clId="{1817067C-380B-4D1D-8129-0D85F39905A9}" dt="2021-06-16T16:16:18.296" v="444" actId="6549"/>
          <ac:spMkLst>
            <pc:docMk/>
            <pc:sldMk cId="3382788273" sldId="468"/>
            <ac:spMk id="2" creationId="{00000000-0000-0000-0000-000000000000}"/>
          </ac:spMkLst>
        </pc:spChg>
        <pc:spChg chg="del">
          <ac:chgData name="Pablo Van Thienen" userId="7e0f75d1883d996d" providerId="LiveId" clId="{1817067C-380B-4D1D-8129-0D85F39905A9}" dt="2021-06-16T16:15:45.819" v="438" actId="26606"/>
          <ac:spMkLst>
            <pc:docMk/>
            <pc:sldMk cId="3382788273" sldId="468"/>
            <ac:spMk id="3" creationId="{00000000-0000-0000-0000-000000000000}"/>
          </ac:spMkLst>
        </pc:spChg>
        <pc:graphicFrameChg chg="add mod">
          <ac:chgData name="Pablo Van Thienen" userId="7e0f75d1883d996d" providerId="LiveId" clId="{1817067C-380B-4D1D-8129-0D85F39905A9}" dt="2021-06-16T16:19:03.965" v="726" actId="20577"/>
          <ac:graphicFrameMkLst>
            <pc:docMk/>
            <pc:sldMk cId="3382788273" sldId="468"/>
            <ac:graphicFrameMk id="5" creationId="{4BB8E1A6-3F4F-40E9-ACA6-E48D31F96E7B}"/>
          </ac:graphicFrameMkLst>
        </pc:graphicFrameChg>
      </pc:sldChg>
      <pc:sldChg chg="addSp delSp modSp add mod">
        <pc:chgData name="Pablo Van Thienen" userId="7e0f75d1883d996d" providerId="LiveId" clId="{1817067C-380B-4D1D-8129-0D85F39905A9}" dt="2021-06-16T16:20:34.875" v="829" actId="20577"/>
        <pc:sldMkLst>
          <pc:docMk/>
          <pc:sldMk cId="847109271" sldId="469"/>
        </pc:sldMkLst>
        <pc:spChg chg="del">
          <ac:chgData name="Pablo Van Thienen" userId="7e0f75d1883d996d" providerId="LiveId" clId="{1817067C-380B-4D1D-8129-0D85F39905A9}" dt="2021-06-16T16:19:13.551" v="727" actId="26606"/>
          <ac:spMkLst>
            <pc:docMk/>
            <pc:sldMk cId="847109271" sldId="469"/>
            <ac:spMk id="3" creationId="{00000000-0000-0000-0000-000000000000}"/>
          </ac:spMkLst>
        </pc:spChg>
        <pc:spChg chg="mod">
          <ac:chgData name="Pablo Van Thienen" userId="7e0f75d1883d996d" providerId="LiveId" clId="{1817067C-380B-4D1D-8129-0D85F39905A9}" dt="2021-06-16T16:19:13.551" v="727" actId="26606"/>
          <ac:spMkLst>
            <pc:docMk/>
            <pc:sldMk cId="847109271" sldId="469"/>
            <ac:spMk id="4" creationId="{00000000-0000-0000-0000-000000000000}"/>
          </ac:spMkLst>
        </pc:spChg>
        <pc:graphicFrameChg chg="add mod">
          <ac:chgData name="Pablo Van Thienen" userId="7e0f75d1883d996d" providerId="LiveId" clId="{1817067C-380B-4D1D-8129-0D85F39905A9}" dt="2021-06-16T16:20:34.875" v="829" actId="20577"/>
          <ac:graphicFrameMkLst>
            <pc:docMk/>
            <pc:sldMk cId="847109271" sldId="469"/>
            <ac:graphicFrameMk id="6" creationId="{3524A253-D937-42BD-9750-CF15D42567BC}"/>
          </ac:graphicFrameMkLst>
        </pc:graphicFrameChg>
      </pc:sldChg>
      <pc:sldChg chg="addSp delSp modSp add mod modClrScheme chgLayout">
        <pc:chgData name="Pablo Van Thienen" userId="7e0f75d1883d996d" providerId="LiveId" clId="{1817067C-380B-4D1D-8129-0D85F39905A9}" dt="2021-06-16T16:26:29.898" v="1093" actId="20577"/>
        <pc:sldMkLst>
          <pc:docMk/>
          <pc:sldMk cId="1391258536" sldId="470"/>
        </pc:sldMkLst>
        <pc:spChg chg="mod">
          <ac:chgData name="Pablo Van Thienen" userId="7e0f75d1883d996d" providerId="LiveId" clId="{1817067C-380B-4D1D-8129-0D85F39905A9}" dt="2021-06-16T16:24:28.674" v="879" actId="1076"/>
          <ac:spMkLst>
            <pc:docMk/>
            <pc:sldMk cId="1391258536" sldId="470"/>
            <ac:spMk id="2" creationId="{00000000-0000-0000-0000-000000000000}"/>
          </ac:spMkLst>
        </pc:spChg>
        <pc:spChg chg="del">
          <ac:chgData name="Pablo Van Thienen" userId="7e0f75d1883d996d" providerId="LiveId" clId="{1817067C-380B-4D1D-8129-0D85F39905A9}" dt="2021-06-16T16:23:34.351" v="872" actId="26606"/>
          <ac:spMkLst>
            <pc:docMk/>
            <pc:sldMk cId="1391258536" sldId="470"/>
            <ac:spMk id="3" creationId="{00000000-0000-0000-0000-000000000000}"/>
          </ac:spMkLst>
        </pc:spChg>
        <pc:spChg chg="add del mod">
          <ac:chgData name="Pablo Van Thienen" userId="7e0f75d1883d996d" providerId="LiveId" clId="{1817067C-380B-4D1D-8129-0D85F39905A9}" dt="2021-06-16T16:23:53.833" v="873" actId="478"/>
          <ac:spMkLst>
            <pc:docMk/>
            <pc:sldMk cId="1391258536" sldId="470"/>
            <ac:spMk id="9" creationId="{B689D516-639F-4B61-BE4D-505E3FDFE437}"/>
          </ac:spMkLst>
        </pc:spChg>
        <pc:graphicFrameChg chg="add mod">
          <ac:chgData name="Pablo Van Thienen" userId="7e0f75d1883d996d" providerId="LiveId" clId="{1817067C-380B-4D1D-8129-0D85F39905A9}" dt="2021-06-16T16:26:29.898" v="1093" actId="20577"/>
          <ac:graphicFrameMkLst>
            <pc:docMk/>
            <pc:sldMk cId="1391258536" sldId="470"/>
            <ac:graphicFrameMk id="5" creationId="{BC90E6B5-B55C-4831-B263-3183D1EA3B1C}"/>
          </ac:graphicFrameMkLst>
        </pc:graphicFrameChg>
      </pc:sldChg>
      <pc:sldChg chg="addSp delSp modSp add mod modClrScheme chgLayout">
        <pc:chgData name="Pablo Van Thienen" userId="7e0f75d1883d996d" providerId="LiveId" clId="{1817067C-380B-4D1D-8129-0D85F39905A9}" dt="2021-06-16T16:33:25.764" v="1362" actId="20577"/>
        <pc:sldMkLst>
          <pc:docMk/>
          <pc:sldMk cId="3962907933" sldId="471"/>
        </pc:sldMkLst>
        <pc:spChg chg="mod">
          <ac:chgData name="Pablo Van Thienen" userId="7e0f75d1883d996d" providerId="LiveId" clId="{1817067C-380B-4D1D-8129-0D85F39905A9}" dt="2021-06-16T16:29:35.110" v="1205" actId="27636"/>
          <ac:spMkLst>
            <pc:docMk/>
            <pc:sldMk cId="3962907933" sldId="471"/>
            <ac:spMk id="2" creationId="{00000000-0000-0000-0000-000000000000}"/>
          </ac:spMkLst>
        </pc:spChg>
        <pc:spChg chg="del">
          <ac:chgData name="Pablo Van Thienen" userId="7e0f75d1883d996d" providerId="LiveId" clId="{1817067C-380B-4D1D-8129-0D85F39905A9}" dt="2021-06-16T16:29:04.265" v="1199" actId="26606"/>
          <ac:spMkLst>
            <pc:docMk/>
            <pc:sldMk cId="3962907933" sldId="471"/>
            <ac:spMk id="3" creationId="{00000000-0000-0000-0000-000000000000}"/>
          </ac:spMkLst>
        </pc:spChg>
        <pc:spChg chg="add del mod">
          <ac:chgData name="Pablo Van Thienen" userId="7e0f75d1883d996d" providerId="LiveId" clId="{1817067C-380B-4D1D-8129-0D85F39905A9}" dt="2021-06-16T16:29:11.345" v="1200" actId="478"/>
          <ac:spMkLst>
            <pc:docMk/>
            <pc:sldMk cId="3962907933" sldId="471"/>
            <ac:spMk id="9" creationId="{57D4C94A-8BA6-4943-BB66-9A2DBC3F6EC8}"/>
          </ac:spMkLst>
        </pc:spChg>
        <pc:graphicFrameChg chg="add mod">
          <ac:chgData name="Pablo Van Thienen" userId="7e0f75d1883d996d" providerId="LiveId" clId="{1817067C-380B-4D1D-8129-0D85F39905A9}" dt="2021-06-16T16:33:25.764" v="1362" actId="20577"/>
          <ac:graphicFrameMkLst>
            <pc:docMk/>
            <pc:sldMk cId="3962907933" sldId="471"/>
            <ac:graphicFrameMk id="5" creationId="{351EF718-5C7C-444D-A986-B4D890C386C6}"/>
          </ac:graphicFrameMkLst>
        </pc:graphicFrameChg>
        <pc:picChg chg="add mod">
          <ac:chgData name="Pablo Van Thienen" userId="7e0f75d1883d996d" providerId="LiveId" clId="{1817067C-380B-4D1D-8129-0D85F39905A9}" dt="2021-06-16T16:32:42.836" v="1327" actId="1076"/>
          <ac:picMkLst>
            <pc:docMk/>
            <pc:sldMk cId="3962907933" sldId="471"/>
            <ac:picMk id="4" creationId="{1E794BB9-A3B8-42B8-A46A-35F149CDA906}"/>
          </ac:picMkLst>
        </pc:picChg>
      </pc:sldChg>
      <pc:sldChg chg="addSp delSp modSp add mod modClrScheme chgLayout">
        <pc:chgData name="Pablo Van Thienen" userId="7e0f75d1883d996d" providerId="LiveId" clId="{1817067C-380B-4D1D-8129-0D85F39905A9}" dt="2021-06-16T16:38:46.256" v="1566"/>
        <pc:sldMkLst>
          <pc:docMk/>
          <pc:sldMk cId="1664607252" sldId="472"/>
        </pc:sldMkLst>
        <pc:spChg chg="mod">
          <ac:chgData name="Pablo Van Thienen" userId="7e0f75d1883d996d" providerId="LiveId" clId="{1817067C-380B-4D1D-8129-0D85F39905A9}" dt="2021-06-16T16:36:38.344" v="1460" actId="1076"/>
          <ac:spMkLst>
            <pc:docMk/>
            <pc:sldMk cId="1664607252" sldId="472"/>
            <ac:spMk id="2" creationId="{00000000-0000-0000-0000-000000000000}"/>
          </ac:spMkLst>
        </pc:spChg>
        <pc:spChg chg="del">
          <ac:chgData name="Pablo Van Thienen" userId="7e0f75d1883d996d" providerId="LiveId" clId="{1817067C-380B-4D1D-8129-0D85F39905A9}" dt="2021-06-16T16:34:03.556" v="1364" actId="26606"/>
          <ac:spMkLst>
            <pc:docMk/>
            <pc:sldMk cId="1664607252" sldId="472"/>
            <ac:spMk id="3" creationId="{00000000-0000-0000-0000-000000000000}"/>
          </ac:spMkLst>
        </pc:spChg>
        <pc:spChg chg="add del mod">
          <ac:chgData name="Pablo Van Thienen" userId="7e0f75d1883d996d" providerId="LiveId" clId="{1817067C-380B-4D1D-8129-0D85F39905A9}" dt="2021-06-16T16:34:13.394" v="1365" actId="478"/>
          <ac:spMkLst>
            <pc:docMk/>
            <pc:sldMk cId="1664607252" sldId="472"/>
            <ac:spMk id="9" creationId="{B3D7DD1A-B49B-46B8-A3C0-814606D98823}"/>
          </ac:spMkLst>
        </pc:spChg>
        <pc:graphicFrameChg chg="add mod">
          <ac:chgData name="Pablo Van Thienen" userId="7e0f75d1883d996d" providerId="LiveId" clId="{1817067C-380B-4D1D-8129-0D85F39905A9}" dt="2021-06-16T16:38:46.256" v="1566"/>
          <ac:graphicFrameMkLst>
            <pc:docMk/>
            <pc:sldMk cId="1664607252" sldId="472"/>
            <ac:graphicFrameMk id="5" creationId="{DB4834D3-07C6-4EFE-91FE-33C274FA586C}"/>
          </ac:graphicFrameMkLst>
        </pc:graphicFrameChg>
        <pc:picChg chg="add mod">
          <ac:chgData name="Pablo Van Thienen" userId="7e0f75d1883d996d" providerId="LiveId" clId="{1817067C-380B-4D1D-8129-0D85F39905A9}" dt="2021-06-16T16:36:31.086" v="1459" actId="1076"/>
          <ac:picMkLst>
            <pc:docMk/>
            <pc:sldMk cId="1664607252" sldId="472"/>
            <ac:picMk id="4" creationId="{09A739E2-4952-4A5B-90C8-708A42FD8D33}"/>
          </ac:picMkLst>
        </pc:picChg>
      </pc:sldChg>
      <pc:sldChg chg="addSp delSp modSp add mod modClrScheme chgLayout">
        <pc:chgData name="Pablo Van Thienen" userId="7e0f75d1883d996d" providerId="LiveId" clId="{1817067C-380B-4D1D-8129-0D85F39905A9}" dt="2021-06-16T16:42:03.333" v="1965"/>
        <pc:sldMkLst>
          <pc:docMk/>
          <pc:sldMk cId="1233728881" sldId="473"/>
        </pc:sldMkLst>
        <pc:spChg chg="mod">
          <ac:chgData name="Pablo Van Thienen" userId="7e0f75d1883d996d" providerId="LiveId" clId="{1817067C-380B-4D1D-8129-0D85F39905A9}" dt="2021-06-16T16:39:40.682" v="1572" actId="1076"/>
          <ac:spMkLst>
            <pc:docMk/>
            <pc:sldMk cId="1233728881" sldId="473"/>
            <ac:spMk id="2" creationId="{00000000-0000-0000-0000-000000000000}"/>
          </ac:spMkLst>
        </pc:spChg>
        <pc:spChg chg="del">
          <ac:chgData name="Pablo Van Thienen" userId="7e0f75d1883d996d" providerId="LiveId" clId="{1817067C-380B-4D1D-8129-0D85F39905A9}" dt="2021-06-16T16:39:18.078" v="1568" actId="26606"/>
          <ac:spMkLst>
            <pc:docMk/>
            <pc:sldMk cId="1233728881" sldId="473"/>
            <ac:spMk id="3" creationId="{00000000-0000-0000-0000-000000000000}"/>
          </ac:spMkLst>
        </pc:spChg>
        <pc:spChg chg="add del mod">
          <ac:chgData name="Pablo Van Thienen" userId="7e0f75d1883d996d" providerId="LiveId" clId="{1817067C-380B-4D1D-8129-0D85F39905A9}" dt="2021-06-16T16:39:22.937" v="1569" actId="478"/>
          <ac:spMkLst>
            <pc:docMk/>
            <pc:sldMk cId="1233728881" sldId="473"/>
            <ac:spMk id="9" creationId="{6286FD1C-BE97-4EE6-B06C-4C17045421BC}"/>
          </ac:spMkLst>
        </pc:spChg>
        <pc:graphicFrameChg chg="add mod">
          <ac:chgData name="Pablo Van Thienen" userId="7e0f75d1883d996d" providerId="LiveId" clId="{1817067C-380B-4D1D-8129-0D85F39905A9}" dt="2021-06-16T16:42:03.333" v="1965"/>
          <ac:graphicFrameMkLst>
            <pc:docMk/>
            <pc:sldMk cId="1233728881" sldId="473"/>
            <ac:graphicFrameMk id="5" creationId="{B74A748D-405E-46CE-8928-9AB191146D2B}"/>
          </ac:graphicFrameMkLst>
        </pc:graphicFrameChg>
      </pc:sldChg>
      <pc:sldChg chg="add">
        <pc:chgData name="Pablo Van Thienen" userId="7e0f75d1883d996d" providerId="LiveId" clId="{1817067C-380B-4D1D-8129-0D85F39905A9}" dt="2021-06-16T16:42:10.919" v="1966"/>
        <pc:sldMkLst>
          <pc:docMk/>
          <pc:sldMk cId="2071675552" sldId="474"/>
        </pc:sldMkLst>
      </pc:sldChg>
      <pc:sldChg chg="addSp delSp modSp add mod modClrScheme chgLayout">
        <pc:chgData name="Pablo Van Thienen" userId="7e0f75d1883d996d" providerId="LiveId" clId="{1817067C-380B-4D1D-8129-0D85F39905A9}" dt="2021-06-16T16:45:12.614" v="2053"/>
        <pc:sldMkLst>
          <pc:docMk/>
          <pc:sldMk cId="4056390083" sldId="475"/>
        </pc:sldMkLst>
        <pc:spChg chg="mod">
          <ac:chgData name="Pablo Van Thienen" userId="7e0f75d1883d996d" providerId="LiveId" clId="{1817067C-380B-4D1D-8129-0D85F39905A9}" dt="2021-06-16T16:43:41.469" v="1976" actId="14100"/>
          <ac:spMkLst>
            <pc:docMk/>
            <pc:sldMk cId="4056390083" sldId="475"/>
            <ac:spMk id="2" creationId="{00000000-0000-0000-0000-000000000000}"/>
          </ac:spMkLst>
        </pc:spChg>
        <pc:spChg chg="del">
          <ac:chgData name="Pablo Van Thienen" userId="7e0f75d1883d996d" providerId="LiveId" clId="{1817067C-380B-4D1D-8129-0D85F39905A9}" dt="2021-06-16T16:43:04.918" v="1968" actId="26606"/>
          <ac:spMkLst>
            <pc:docMk/>
            <pc:sldMk cId="4056390083" sldId="475"/>
            <ac:spMk id="3" creationId="{00000000-0000-0000-0000-000000000000}"/>
          </ac:spMkLst>
        </pc:spChg>
        <pc:spChg chg="add del mod">
          <ac:chgData name="Pablo Van Thienen" userId="7e0f75d1883d996d" providerId="LiveId" clId="{1817067C-380B-4D1D-8129-0D85F39905A9}" dt="2021-06-16T16:43:12.064" v="1969" actId="478"/>
          <ac:spMkLst>
            <pc:docMk/>
            <pc:sldMk cId="4056390083" sldId="475"/>
            <ac:spMk id="9" creationId="{B8E5995D-3FA5-4663-BA2C-3944C58225E2}"/>
          </ac:spMkLst>
        </pc:spChg>
        <pc:graphicFrameChg chg="add mod modGraphic">
          <ac:chgData name="Pablo Van Thienen" userId="7e0f75d1883d996d" providerId="LiveId" clId="{1817067C-380B-4D1D-8129-0D85F39905A9}" dt="2021-06-16T16:45:12.614" v="2053"/>
          <ac:graphicFrameMkLst>
            <pc:docMk/>
            <pc:sldMk cId="4056390083" sldId="475"/>
            <ac:graphicFrameMk id="5" creationId="{189C7B03-97ED-4467-BF63-9FC07A0017E9}"/>
          </ac:graphicFrameMkLst>
        </pc:graphicFrameChg>
      </pc:sldChg>
      <pc:sldChg chg="addSp delSp modSp add mod modClrScheme chgLayout">
        <pc:chgData name="Pablo Van Thienen" userId="7e0f75d1883d996d" providerId="LiveId" clId="{1817067C-380B-4D1D-8129-0D85F39905A9}" dt="2021-06-16T16:46:22.231" v="2090" actId="20577"/>
        <pc:sldMkLst>
          <pc:docMk/>
          <pc:sldMk cId="1060245758" sldId="476"/>
        </pc:sldMkLst>
        <pc:spChg chg="mod">
          <ac:chgData name="Pablo Van Thienen" userId="7e0f75d1883d996d" providerId="LiveId" clId="{1817067C-380B-4D1D-8129-0D85F39905A9}" dt="2021-06-16T16:45:30.402" v="2055" actId="26606"/>
          <ac:spMkLst>
            <pc:docMk/>
            <pc:sldMk cId="1060245758" sldId="476"/>
            <ac:spMk id="2" creationId="{00000000-0000-0000-0000-000000000000}"/>
          </ac:spMkLst>
        </pc:spChg>
        <pc:spChg chg="del">
          <ac:chgData name="Pablo Van Thienen" userId="7e0f75d1883d996d" providerId="LiveId" clId="{1817067C-380B-4D1D-8129-0D85F39905A9}" dt="2021-06-16T16:45:30.402" v="2055" actId="26606"/>
          <ac:spMkLst>
            <pc:docMk/>
            <pc:sldMk cId="1060245758" sldId="476"/>
            <ac:spMk id="3" creationId="{00000000-0000-0000-0000-000000000000}"/>
          </ac:spMkLst>
        </pc:spChg>
        <pc:spChg chg="mod">
          <ac:chgData name="Pablo Van Thienen" userId="7e0f75d1883d996d" providerId="LiveId" clId="{1817067C-380B-4D1D-8129-0D85F39905A9}" dt="2021-06-16T16:45:45.942" v="2056" actId="20577"/>
          <ac:spMkLst>
            <pc:docMk/>
            <pc:sldMk cId="1060245758" sldId="476"/>
            <ac:spMk id="5" creationId="{00000000-0000-0000-0000-000000000000}"/>
          </ac:spMkLst>
        </pc:spChg>
        <pc:graphicFrameChg chg="add mod">
          <ac:chgData name="Pablo Van Thienen" userId="7e0f75d1883d996d" providerId="LiveId" clId="{1817067C-380B-4D1D-8129-0D85F39905A9}" dt="2021-06-16T16:46:22.231" v="2090" actId="20577"/>
          <ac:graphicFrameMkLst>
            <pc:docMk/>
            <pc:sldMk cId="1060245758" sldId="476"/>
            <ac:graphicFrameMk id="7" creationId="{D37B83C5-5CBA-4980-854B-A7DFFE0C60E8}"/>
          </ac:graphicFrameMkLst>
        </pc:graphicFrameChg>
      </pc:sldChg>
      <pc:sldChg chg="addSp delSp modSp add mod">
        <pc:chgData name="Pablo Van Thienen" userId="7e0f75d1883d996d" providerId="LiveId" clId="{1817067C-380B-4D1D-8129-0D85F39905A9}" dt="2021-06-16T16:50:47.842" v="2123" actId="1076"/>
        <pc:sldMkLst>
          <pc:docMk/>
          <pc:sldMk cId="3428542272" sldId="477"/>
        </pc:sldMkLst>
        <pc:spChg chg="del">
          <ac:chgData name="Pablo Van Thienen" userId="7e0f75d1883d996d" providerId="LiveId" clId="{1817067C-380B-4D1D-8129-0D85F39905A9}" dt="2021-06-16T16:47:04.838" v="2092" actId="26606"/>
          <ac:spMkLst>
            <pc:docMk/>
            <pc:sldMk cId="3428542272" sldId="477"/>
            <ac:spMk id="3" creationId="{00000000-0000-0000-0000-000000000000}"/>
          </ac:spMkLst>
        </pc:spChg>
        <pc:spChg chg="mod">
          <ac:chgData name="Pablo Van Thienen" userId="7e0f75d1883d996d" providerId="LiveId" clId="{1817067C-380B-4D1D-8129-0D85F39905A9}" dt="2021-06-16T16:50:17.157" v="2118" actId="13822"/>
          <ac:spMkLst>
            <pc:docMk/>
            <pc:sldMk cId="3428542272" sldId="477"/>
            <ac:spMk id="4" creationId="{00000000-0000-0000-0000-000000000000}"/>
          </ac:spMkLst>
        </pc:spChg>
        <pc:graphicFrameChg chg="add mod">
          <ac:chgData name="Pablo Van Thienen" userId="7e0f75d1883d996d" providerId="LiveId" clId="{1817067C-380B-4D1D-8129-0D85F39905A9}" dt="2021-06-16T16:50:45.014" v="2122" actId="1076"/>
          <ac:graphicFrameMkLst>
            <pc:docMk/>
            <pc:sldMk cId="3428542272" sldId="477"/>
            <ac:graphicFrameMk id="6" creationId="{045A10CB-FFA9-4188-B5EB-AAFED3EDE9E1}"/>
          </ac:graphicFrameMkLst>
        </pc:graphicFrameChg>
        <pc:picChg chg="add mod">
          <ac:chgData name="Pablo Van Thienen" userId="7e0f75d1883d996d" providerId="LiveId" clId="{1817067C-380B-4D1D-8129-0D85F39905A9}" dt="2021-06-16T16:50:47.842" v="2123" actId="1076"/>
          <ac:picMkLst>
            <pc:docMk/>
            <pc:sldMk cId="3428542272" sldId="477"/>
            <ac:picMk id="5" creationId="{599237D4-FED1-4DA9-A827-E13049F12398}"/>
          </ac:picMkLst>
        </pc:picChg>
      </pc:sldChg>
      <pc:sldChg chg="addSp delSp modSp add mod modClrScheme chgLayout">
        <pc:chgData name="Pablo Van Thienen" userId="7e0f75d1883d996d" providerId="LiveId" clId="{1817067C-380B-4D1D-8129-0D85F39905A9}" dt="2021-06-16T16:49:48.606" v="2112" actId="14100"/>
        <pc:sldMkLst>
          <pc:docMk/>
          <pc:sldMk cId="1550226241" sldId="478"/>
        </pc:sldMkLst>
        <pc:spChg chg="del mod ord">
          <ac:chgData name="Pablo Van Thienen" userId="7e0f75d1883d996d" providerId="LiveId" clId="{1817067C-380B-4D1D-8129-0D85F39905A9}" dt="2021-06-16T16:47:50.058" v="2096" actId="26606"/>
          <ac:spMkLst>
            <pc:docMk/>
            <pc:sldMk cId="1550226241" sldId="478"/>
            <ac:spMk id="3" creationId="{00000000-0000-0000-0000-000000000000}"/>
          </ac:spMkLst>
        </pc:spChg>
        <pc:spChg chg="mod">
          <ac:chgData name="Pablo Van Thienen" userId="7e0f75d1883d996d" providerId="LiveId" clId="{1817067C-380B-4D1D-8129-0D85F39905A9}" dt="2021-06-16T16:49:23.816" v="2107" actId="13822"/>
          <ac:spMkLst>
            <pc:docMk/>
            <pc:sldMk cId="1550226241" sldId="478"/>
            <ac:spMk id="4" creationId="{00000000-0000-0000-0000-000000000000}"/>
          </ac:spMkLst>
        </pc:spChg>
        <pc:spChg chg="add del mod">
          <ac:chgData name="Pablo Van Thienen" userId="7e0f75d1883d996d" providerId="LiveId" clId="{1817067C-380B-4D1D-8129-0D85F39905A9}" dt="2021-06-16T16:47:45.624" v="2095" actId="478"/>
          <ac:spMkLst>
            <pc:docMk/>
            <pc:sldMk cId="1550226241" sldId="478"/>
            <ac:spMk id="9" creationId="{250D1EB6-3E04-4D9A-997E-D62BB8C111F2}"/>
          </ac:spMkLst>
        </pc:spChg>
        <pc:spChg chg="add del">
          <ac:chgData name="Pablo Van Thienen" userId="7e0f75d1883d996d" providerId="LiveId" clId="{1817067C-380B-4D1D-8129-0D85F39905A9}" dt="2021-06-16T16:47:58.335" v="2097" actId="478"/>
          <ac:spMkLst>
            <pc:docMk/>
            <pc:sldMk cId="1550226241" sldId="478"/>
            <ac:spMk id="10" creationId="{8CA9C5E5-F380-4827-B39A-5024D49EA369}"/>
          </ac:spMkLst>
        </pc:spChg>
        <pc:graphicFrameChg chg="add mod">
          <ac:chgData name="Pablo Van Thienen" userId="7e0f75d1883d996d" providerId="LiveId" clId="{1817067C-380B-4D1D-8129-0D85F39905A9}" dt="2021-06-16T16:49:48.606" v="2112" actId="14100"/>
          <ac:graphicFrameMkLst>
            <pc:docMk/>
            <pc:sldMk cId="1550226241" sldId="478"/>
            <ac:graphicFrameMk id="6" creationId="{C567F8CC-ED59-4BA6-91BE-9A4F205CB0EC}"/>
          </ac:graphicFrameMkLst>
        </pc:graphicFrameChg>
        <pc:picChg chg="add mod">
          <ac:chgData name="Pablo Van Thienen" userId="7e0f75d1883d996d" providerId="LiveId" clId="{1817067C-380B-4D1D-8129-0D85F39905A9}" dt="2021-06-16T16:49:43.146" v="2111" actId="14100"/>
          <ac:picMkLst>
            <pc:docMk/>
            <pc:sldMk cId="1550226241" sldId="478"/>
            <ac:picMk id="2" creationId="{EA9D1BEF-43EA-4F33-BE9C-99CCC6503D5D}"/>
          </ac:picMkLst>
        </pc:picChg>
      </pc:sldChg>
      <pc:sldChg chg="addSp delSp modSp add mod modClrScheme chgLayout">
        <pc:chgData name="Pablo Van Thienen" userId="7e0f75d1883d996d" providerId="LiveId" clId="{1817067C-380B-4D1D-8129-0D85F39905A9}" dt="2021-06-16T16:52:34.402" v="2140" actId="1076"/>
        <pc:sldMkLst>
          <pc:docMk/>
          <pc:sldMk cId="2699863054" sldId="479"/>
        </pc:sldMkLst>
        <pc:spChg chg="mod">
          <ac:chgData name="Pablo Van Thienen" userId="7e0f75d1883d996d" providerId="LiveId" clId="{1817067C-380B-4D1D-8129-0D85F39905A9}" dt="2021-06-16T16:52:17.352" v="2136" actId="13822"/>
          <ac:spMkLst>
            <pc:docMk/>
            <pc:sldMk cId="2699863054" sldId="479"/>
            <ac:spMk id="2" creationId="{00000000-0000-0000-0000-000000000000}"/>
          </ac:spMkLst>
        </pc:spChg>
        <pc:spChg chg="del">
          <ac:chgData name="Pablo Van Thienen" userId="7e0f75d1883d996d" providerId="LiveId" clId="{1817067C-380B-4D1D-8129-0D85F39905A9}" dt="2021-06-16T16:51:15.021" v="2125" actId="26606"/>
          <ac:spMkLst>
            <pc:docMk/>
            <pc:sldMk cId="2699863054" sldId="479"/>
            <ac:spMk id="3" creationId="{00000000-0000-0000-0000-000000000000}"/>
          </ac:spMkLst>
        </pc:spChg>
        <pc:spChg chg="add del mod">
          <ac:chgData name="Pablo Van Thienen" userId="7e0f75d1883d996d" providerId="LiveId" clId="{1817067C-380B-4D1D-8129-0D85F39905A9}" dt="2021-06-16T16:51:19.854" v="2126" actId="478"/>
          <ac:spMkLst>
            <pc:docMk/>
            <pc:sldMk cId="2699863054" sldId="479"/>
            <ac:spMk id="9" creationId="{E3712A72-D538-46DE-BB76-EBD74FF1D89C}"/>
          </ac:spMkLst>
        </pc:spChg>
        <pc:graphicFrameChg chg="add mod">
          <ac:chgData name="Pablo Van Thienen" userId="7e0f75d1883d996d" providerId="LiveId" clId="{1817067C-380B-4D1D-8129-0D85F39905A9}" dt="2021-06-16T16:52:30.600" v="2139" actId="14100"/>
          <ac:graphicFrameMkLst>
            <pc:docMk/>
            <pc:sldMk cId="2699863054" sldId="479"/>
            <ac:graphicFrameMk id="5" creationId="{274C5593-000C-4FB9-9CC2-793A4D1EEB38}"/>
          </ac:graphicFrameMkLst>
        </pc:graphicFrameChg>
        <pc:picChg chg="add mod">
          <ac:chgData name="Pablo Van Thienen" userId="7e0f75d1883d996d" providerId="LiveId" clId="{1817067C-380B-4D1D-8129-0D85F39905A9}" dt="2021-06-16T16:52:34.402" v="2140" actId="1076"/>
          <ac:picMkLst>
            <pc:docMk/>
            <pc:sldMk cId="2699863054" sldId="479"/>
            <ac:picMk id="4" creationId="{FEE8B509-14AE-48DB-9971-809A0D28D0E0}"/>
          </ac:picMkLst>
        </pc:picChg>
      </pc:sldChg>
      <pc:sldChg chg="addSp delSp modSp add mod">
        <pc:chgData name="Pablo Van Thienen" userId="7e0f75d1883d996d" providerId="LiveId" clId="{1817067C-380B-4D1D-8129-0D85F39905A9}" dt="2021-06-16T16:56:18.225" v="2224" actId="1076"/>
        <pc:sldMkLst>
          <pc:docMk/>
          <pc:sldMk cId="2623193390" sldId="480"/>
        </pc:sldMkLst>
        <pc:spChg chg="mod">
          <ac:chgData name="Pablo Van Thienen" userId="7e0f75d1883d996d" providerId="LiveId" clId="{1817067C-380B-4D1D-8129-0D85F39905A9}" dt="2021-06-16T16:55:12.847" v="2219" actId="14100"/>
          <ac:spMkLst>
            <pc:docMk/>
            <pc:sldMk cId="2623193390" sldId="480"/>
            <ac:spMk id="2" creationId="{00000000-0000-0000-0000-000000000000}"/>
          </ac:spMkLst>
        </pc:spChg>
        <pc:spChg chg="del">
          <ac:chgData name="Pablo Van Thienen" userId="7e0f75d1883d996d" providerId="LiveId" clId="{1817067C-380B-4D1D-8129-0D85F39905A9}" dt="2021-06-16T16:53:43.353" v="2147" actId="26606"/>
          <ac:spMkLst>
            <pc:docMk/>
            <pc:sldMk cId="2623193390" sldId="480"/>
            <ac:spMk id="3" creationId="{00000000-0000-0000-0000-000000000000}"/>
          </ac:spMkLst>
        </pc:spChg>
        <pc:graphicFrameChg chg="add mod">
          <ac:chgData name="Pablo Van Thienen" userId="7e0f75d1883d996d" providerId="LiveId" clId="{1817067C-380B-4D1D-8129-0D85F39905A9}" dt="2021-06-16T16:55:28.439" v="2222" actId="14100"/>
          <ac:graphicFrameMkLst>
            <pc:docMk/>
            <pc:sldMk cId="2623193390" sldId="480"/>
            <ac:graphicFrameMk id="5" creationId="{A360F1EE-387E-411C-A7D2-32093F106361}"/>
          </ac:graphicFrameMkLst>
        </pc:graphicFrameChg>
        <pc:picChg chg="add mod">
          <ac:chgData name="Pablo Van Thienen" userId="7e0f75d1883d996d" providerId="LiveId" clId="{1817067C-380B-4D1D-8129-0D85F39905A9}" dt="2021-06-16T16:56:18.225" v="2224" actId="1076"/>
          <ac:picMkLst>
            <pc:docMk/>
            <pc:sldMk cId="2623193390" sldId="480"/>
            <ac:picMk id="4" creationId="{0B0AD2DB-9E7F-4F87-B176-4EAD178D483F}"/>
          </ac:picMkLst>
        </pc:picChg>
      </pc:sldChg>
      <pc:sldChg chg="addSp delSp modSp add mod">
        <pc:chgData name="Pablo Van Thienen" userId="7e0f75d1883d996d" providerId="LiveId" clId="{1817067C-380B-4D1D-8129-0D85F39905A9}" dt="2021-06-16T16:57:29.851" v="2231" actId="1076"/>
        <pc:sldMkLst>
          <pc:docMk/>
          <pc:sldMk cId="4156988011" sldId="481"/>
        </pc:sldMkLst>
        <pc:spChg chg="del">
          <ac:chgData name="Pablo Van Thienen" userId="7e0f75d1883d996d" providerId="LiveId" clId="{1817067C-380B-4D1D-8129-0D85F39905A9}" dt="2021-06-16T16:56:53.536" v="2226" actId="478"/>
          <ac:spMkLst>
            <pc:docMk/>
            <pc:sldMk cId="4156988011" sldId="481"/>
            <ac:spMk id="2" creationId="{00000000-0000-0000-0000-000000000000}"/>
          </ac:spMkLst>
        </pc:spChg>
        <pc:spChg chg="del">
          <ac:chgData name="Pablo Van Thienen" userId="7e0f75d1883d996d" providerId="LiveId" clId="{1817067C-380B-4D1D-8129-0D85F39905A9}" dt="2021-06-16T16:56:57.521" v="2227" actId="26606"/>
          <ac:spMkLst>
            <pc:docMk/>
            <pc:sldMk cId="4156988011" sldId="481"/>
            <ac:spMk id="3" creationId="{00000000-0000-0000-0000-000000000000}"/>
          </ac:spMkLst>
        </pc:spChg>
        <pc:spChg chg="add del">
          <ac:chgData name="Pablo Van Thienen" userId="7e0f75d1883d996d" providerId="LiveId" clId="{1817067C-380B-4D1D-8129-0D85F39905A9}" dt="2021-06-16T16:57:07.921" v="2228" actId="478"/>
          <ac:spMkLst>
            <pc:docMk/>
            <pc:sldMk cId="4156988011" sldId="481"/>
            <ac:spMk id="9" creationId="{D83C551A-6598-43A5-A8EF-F0EC8C22C56D}"/>
          </ac:spMkLst>
        </pc:spChg>
        <pc:graphicFrameChg chg="add mod">
          <ac:chgData name="Pablo Van Thienen" userId="7e0f75d1883d996d" providerId="LiveId" clId="{1817067C-380B-4D1D-8129-0D85F39905A9}" dt="2021-06-16T16:57:13.964" v="2229" actId="14100"/>
          <ac:graphicFrameMkLst>
            <pc:docMk/>
            <pc:sldMk cId="4156988011" sldId="481"/>
            <ac:graphicFrameMk id="5" creationId="{A24361DB-8BA1-4219-A935-117A7E4A1714}"/>
          </ac:graphicFrameMkLst>
        </pc:graphicFrameChg>
        <pc:picChg chg="add mod">
          <ac:chgData name="Pablo Van Thienen" userId="7e0f75d1883d996d" providerId="LiveId" clId="{1817067C-380B-4D1D-8129-0D85F39905A9}" dt="2021-06-16T16:57:29.851" v="2231" actId="1076"/>
          <ac:picMkLst>
            <pc:docMk/>
            <pc:sldMk cId="4156988011" sldId="481"/>
            <ac:picMk id="4" creationId="{BA5495EB-213A-4FBE-9568-372356E96E9F}"/>
          </ac:picMkLst>
        </pc:picChg>
      </pc:sldChg>
      <pc:sldChg chg="addSp delSp modSp add mod modClrScheme chgLayout">
        <pc:chgData name="Pablo Van Thienen" userId="7e0f75d1883d996d" providerId="LiveId" clId="{1817067C-380B-4D1D-8129-0D85F39905A9}" dt="2021-06-16T17:00:21.265" v="2258" actId="1076"/>
        <pc:sldMkLst>
          <pc:docMk/>
          <pc:sldMk cId="388091628" sldId="482"/>
        </pc:sldMkLst>
        <pc:spChg chg="mod">
          <ac:chgData name="Pablo Van Thienen" userId="7e0f75d1883d996d" providerId="LiveId" clId="{1817067C-380B-4D1D-8129-0D85F39905A9}" dt="2021-06-16T16:59:41.199" v="2255" actId="6549"/>
          <ac:spMkLst>
            <pc:docMk/>
            <pc:sldMk cId="388091628" sldId="482"/>
            <ac:spMk id="2" creationId="{00000000-0000-0000-0000-000000000000}"/>
          </ac:spMkLst>
        </pc:spChg>
        <pc:spChg chg="mod">
          <ac:chgData name="Pablo Van Thienen" userId="7e0f75d1883d996d" providerId="LiveId" clId="{1817067C-380B-4D1D-8129-0D85F39905A9}" dt="2021-06-16T16:59:51.773" v="2256" actId="1076"/>
          <ac:spMkLst>
            <pc:docMk/>
            <pc:sldMk cId="388091628" sldId="482"/>
            <ac:spMk id="3" creationId="{00000000-0000-0000-0000-000000000000}"/>
          </ac:spMkLst>
        </pc:spChg>
        <pc:spChg chg="add del mod">
          <ac:chgData name="Pablo Van Thienen" userId="7e0f75d1883d996d" providerId="LiveId" clId="{1817067C-380B-4D1D-8129-0D85F39905A9}" dt="2021-06-16T16:58:51.014" v="2242" actId="478"/>
          <ac:spMkLst>
            <pc:docMk/>
            <pc:sldMk cId="388091628" sldId="482"/>
            <ac:spMk id="8" creationId="{E49B0C35-7DDB-4A2F-9FF9-25AE3D16BCD5}"/>
          </ac:spMkLst>
        </pc:spChg>
        <pc:spChg chg="add del mod">
          <ac:chgData name="Pablo Van Thienen" userId="7e0f75d1883d996d" providerId="LiveId" clId="{1817067C-380B-4D1D-8129-0D85F39905A9}" dt="2021-06-16T16:58:47.764" v="2241" actId="478"/>
          <ac:spMkLst>
            <pc:docMk/>
            <pc:sldMk cId="388091628" sldId="482"/>
            <ac:spMk id="10" creationId="{964C361E-F9F2-4009-AFF1-9655B44890F3}"/>
          </ac:spMkLst>
        </pc:spChg>
        <pc:spChg chg="add del mod">
          <ac:chgData name="Pablo Van Thienen" userId="7e0f75d1883d996d" providerId="LiveId" clId="{1817067C-380B-4D1D-8129-0D85F39905A9}" dt="2021-06-16T16:58:40.764" v="2240" actId="478"/>
          <ac:spMkLst>
            <pc:docMk/>
            <pc:sldMk cId="388091628" sldId="482"/>
            <ac:spMk id="12" creationId="{F80EFB15-B452-4272-93C7-A3055BAD8402}"/>
          </ac:spMkLst>
        </pc:spChg>
        <pc:picChg chg="add mod">
          <ac:chgData name="Pablo Van Thienen" userId="7e0f75d1883d996d" providerId="LiveId" clId="{1817067C-380B-4D1D-8129-0D85F39905A9}" dt="2021-06-16T17:00:21.265" v="2258" actId="1076"/>
          <ac:picMkLst>
            <pc:docMk/>
            <pc:sldMk cId="388091628" sldId="482"/>
            <ac:picMk id="4" creationId="{3A3E90C5-331F-4F89-A53F-2738BDA78BCD}"/>
          </ac:picMkLst>
        </pc:picChg>
      </pc:sldChg>
      <pc:sldChg chg="addSp delSp modSp add mod modClrScheme chgLayout">
        <pc:chgData name="Pablo Van Thienen" userId="7e0f75d1883d996d" providerId="LiveId" clId="{1817067C-380B-4D1D-8129-0D85F39905A9}" dt="2021-06-16T17:04:16.807" v="2462" actId="26606"/>
        <pc:sldMkLst>
          <pc:docMk/>
          <pc:sldMk cId="3611612894" sldId="483"/>
        </pc:sldMkLst>
        <pc:spChg chg="del">
          <ac:chgData name="Pablo Van Thienen" userId="7e0f75d1883d996d" providerId="LiveId" clId="{1817067C-380B-4D1D-8129-0D85F39905A9}" dt="2021-06-16T17:00:43.970" v="2260" actId="478"/>
          <ac:spMkLst>
            <pc:docMk/>
            <pc:sldMk cId="3611612894" sldId="483"/>
            <ac:spMk id="2" creationId="{00000000-0000-0000-0000-000000000000}"/>
          </ac:spMkLst>
        </pc:spChg>
        <pc:spChg chg="del mod">
          <ac:chgData name="Pablo Van Thienen" userId="7e0f75d1883d996d" providerId="LiveId" clId="{1817067C-380B-4D1D-8129-0D85F39905A9}" dt="2021-06-16T17:04:00.912" v="2460" actId="26606"/>
          <ac:spMkLst>
            <pc:docMk/>
            <pc:sldMk cId="3611612894" sldId="483"/>
            <ac:spMk id="3" creationId="{00000000-0000-0000-0000-000000000000}"/>
          </ac:spMkLst>
        </pc:spChg>
        <pc:spChg chg="add del mod">
          <ac:chgData name="Pablo Van Thienen" userId="7e0f75d1883d996d" providerId="LiveId" clId="{1817067C-380B-4D1D-8129-0D85F39905A9}" dt="2021-06-16T17:04:16.807" v="2462" actId="26606"/>
          <ac:spMkLst>
            <pc:docMk/>
            <pc:sldMk cId="3611612894" sldId="483"/>
            <ac:spMk id="9" creationId="{198D565D-5DF3-453E-B059-8505E9B5F45B}"/>
          </ac:spMkLst>
        </pc:spChg>
        <pc:spChg chg="add del mod">
          <ac:chgData name="Pablo Van Thienen" userId="7e0f75d1883d996d" providerId="LiveId" clId="{1817067C-380B-4D1D-8129-0D85F39905A9}" dt="2021-06-16T17:04:09.374" v="2461" actId="478"/>
          <ac:spMkLst>
            <pc:docMk/>
            <pc:sldMk cId="3611612894" sldId="483"/>
            <ac:spMk id="11" creationId="{3B983823-1BFB-4CD9-8464-741EDBD777EA}"/>
          </ac:spMkLst>
        </pc:spChg>
        <pc:spChg chg="add mod">
          <ac:chgData name="Pablo Van Thienen" userId="7e0f75d1883d996d" providerId="LiveId" clId="{1817067C-380B-4D1D-8129-0D85F39905A9}" dt="2021-06-16T17:04:16.807" v="2462" actId="26606"/>
          <ac:spMkLst>
            <pc:docMk/>
            <pc:sldMk cId="3611612894" sldId="483"/>
            <ac:spMk id="14" creationId="{5E3D7456-72A1-405C-B3C0-CB75C4BE9F4A}"/>
          </ac:spMkLst>
        </pc:spChg>
        <pc:graphicFrameChg chg="add mod modGraphic">
          <ac:chgData name="Pablo Van Thienen" userId="7e0f75d1883d996d" providerId="LiveId" clId="{1817067C-380B-4D1D-8129-0D85F39905A9}" dt="2021-06-16T17:04:16.807" v="2462" actId="26606"/>
          <ac:graphicFrameMkLst>
            <pc:docMk/>
            <pc:sldMk cId="3611612894" sldId="483"/>
            <ac:graphicFrameMk id="5" creationId="{C03F3837-A10B-4FD3-AA64-4AED07598F7F}"/>
          </ac:graphicFrameMkLst>
        </pc:graphicFrameChg>
      </pc:sldChg>
      <pc:sldChg chg="addSp delSp modSp add mod modClrScheme chgLayout">
        <pc:chgData name="Pablo Van Thienen" userId="7e0f75d1883d996d" providerId="LiveId" clId="{1817067C-380B-4D1D-8129-0D85F39905A9}" dt="2021-06-16T17:06:29.258" v="2481" actId="1440"/>
        <pc:sldMkLst>
          <pc:docMk/>
          <pc:sldMk cId="1351527876" sldId="484"/>
        </pc:sldMkLst>
        <pc:spChg chg="mod">
          <ac:chgData name="Pablo Van Thienen" userId="7e0f75d1883d996d" providerId="LiveId" clId="{1817067C-380B-4D1D-8129-0D85F39905A9}" dt="2021-06-16T17:05:35.956" v="2475" actId="6549"/>
          <ac:spMkLst>
            <pc:docMk/>
            <pc:sldMk cId="1351527876" sldId="484"/>
            <ac:spMk id="2" creationId="{00000000-0000-0000-0000-000000000000}"/>
          </ac:spMkLst>
        </pc:spChg>
        <pc:spChg chg="del mod">
          <ac:chgData name="Pablo Van Thienen" userId="7e0f75d1883d996d" providerId="LiveId" clId="{1817067C-380B-4D1D-8129-0D85F39905A9}" dt="2021-06-16T17:04:57.832" v="2466" actId="26606"/>
          <ac:spMkLst>
            <pc:docMk/>
            <pc:sldMk cId="1351527876" sldId="484"/>
            <ac:spMk id="3" creationId="{00000000-0000-0000-0000-000000000000}"/>
          </ac:spMkLst>
        </pc:spChg>
        <pc:spChg chg="add del mod">
          <ac:chgData name="Pablo Van Thienen" userId="7e0f75d1883d996d" providerId="LiveId" clId="{1817067C-380B-4D1D-8129-0D85F39905A9}" dt="2021-06-16T17:04:51.397" v="2465" actId="478"/>
          <ac:spMkLst>
            <pc:docMk/>
            <pc:sldMk cId="1351527876" sldId="484"/>
            <ac:spMk id="8" creationId="{3F95EE8E-E848-45B5-BD2F-60CE8C0B9BB1}"/>
          </ac:spMkLst>
        </pc:spChg>
        <pc:graphicFrameChg chg="add mod">
          <ac:chgData name="Pablo Van Thienen" userId="7e0f75d1883d996d" providerId="LiveId" clId="{1817067C-380B-4D1D-8129-0D85F39905A9}" dt="2021-06-16T17:06:21.818" v="2479" actId="14100"/>
          <ac:graphicFrameMkLst>
            <pc:docMk/>
            <pc:sldMk cId="1351527876" sldId="484"/>
            <ac:graphicFrameMk id="5" creationId="{912D08C8-2C98-411B-83B1-F60801690475}"/>
          </ac:graphicFrameMkLst>
        </pc:graphicFrameChg>
        <pc:picChg chg="add mod">
          <ac:chgData name="Pablo Van Thienen" userId="7e0f75d1883d996d" providerId="LiveId" clId="{1817067C-380B-4D1D-8129-0D85F39905A9}" dt="2021-06-16T17:06:29.258" v="2481" actId="1440"/>
          <ac:picMkLst>
            <pc:docMk/>
            <pc:sldMk cId="1351527876" sldId="484"/>
            <ac:picMk id="4" creationId="{FF423FB7-3418-475D-9BDB-D81079228F06}"/>
          </ac:picMkLst>
        </pc:picChg>
      </pc:sldChg>
      <pc:sldChg chg="addSp delSp modSp add mod">
        <pc:chgData name="Pablo Van Thienen" userId="7e0f75d1883d996d" providerId="LiveId" clId="{1817067C-380B-4D1D-8129-0D85F39905A9}" dt="2021-06-16T17:08:41.962" v="2500" actId="1076"/>
        <pc:sldMkLst>
          <pc:docMk/>
          <pc:sldMk cId="1628706497" sldId="485"/>
        </pc:sldMkLst>
        <pc:spChg chg="mod">
          <ac:chgData name="Pablo Van Thienen" userId="7e0f75d1883d996d" providerId="LiveId" clId="{1817067C-380B-4D1D-8129-0D85F39905A9}" dt="2021-06-16T17:08:28.405" v="2498" actId="1076"/>
          <ac:spMkLst>
            <pc:docMk/>
            <pc:sldMk cId="1628706497" sldId="485"/>
            <ac:spMk id="3" creationId="{00000000-0000-0000-0000-000000000000}"/>
          </ac:spMkLst>
        </pc:spChg>
        <pc:spChg chg="del mod">
          <ac:chgData name="Pablo Van Thienen" userId="7e0f75d1883d996d" providerId="LiveId" clId="{1817067C-380B-4D1D-8129-0D85F39905A9}" dt="2021-06-16T17:07:28.419" v="2489" actId="478"/>
          <ac:spMkLst>
            <pc:docMk/>
            <pc:sldMk cId="1628706497" sldId="485"/>
            <ac:spMk id="4" creationId="{00000000-0000-0000-0000-000000000000}"/>
          </ac:spMkLst>
        </pc:spChg>
        <pc:spChg chg="add del mod">
          <ac:chgData name="Pablo Van Thienen" userId="7e0f75d1883d996d" providerId="LiveId" clId="{1817067C-380B-4D1D-8129-0D85F39905A9}" dt="2021-06-16T17:07:33.118" v="2490" actId="478"/>
          <ac:spMkLst>
            <pc:docMk/>
            <pc:sldMk cId="1628706497" sldId="485"/>
            <ac:spMk id="5" creationId="{6C89FEC1-DB58-4785-B894-1BC78D6AFD03}"/>
          </ac:spMkLst>
        </pc:spChg>
        <pc:spChg chg="add mod">
          <ac:chgData name="Pablo Van Thienen" userId="7e0f75d1883d996d" providerId="LiveId" clId="{1817067C-380B-4D1D-8129-0D85F39905A9}" dt="2021-06-16T17:07:51.359" v="2492"/>
          <ac:spMkLst>
            <pc:docMk/>
            <pc:sldMk cId="1628706497" sldId="485"/>
            <ac:spMk id="6" creationId="{DE29FFF5-F1EA-427D-8B5D-F205ACD021C2}"/>
          </ac:spMkLst>
        </pc:spChg>
        <pc:picChg chg="add mod">
          <ac:chgData name="Pablo Van Thienen" userId="7e0f75d1883d996d" providerId="LiveId" clId="{1817067C-380B-4D1D-8129-0D85F39905A9}" dt="2021-06-16T17:08:41.962" v="2500" actId="1076"/>
          <ac:picMkLst>
            <pc:docMk/>
            <pc:sldMk cId="1628706497" sldId="485"/>
            <ac:picMk id="7" creationId="{82AB76DA-E91F-4FC4-8C5D-BA3A0EB6AF71}"/>
          </ac:picMkLst>
        </pc:picChg>
      </pc:sldChg>
      <pc:sldChg chg="addSp delSp modSp add mod">
        <pc:chgData name="Pablo Van Thienen" userId="7e0f75d1883d996d" providerId="LiveId" clId="{1817067C-380B-4D1D-8129-0D85F39905A9}" dt="2021-06-16T17:10:19.957" v="2516" actId="1076"/>
        <pc:sldMkLst>
          <pc:docMk/>
          <pc:sldMk cId="1511321754" sldId="486"/>
        </pc:sldMkLst>
        <pc:spChg chg="mod">
          <ac:chgData name="Pablo Van Thienen" userId="7e0f75d1883d996d" providerId="LiveId" clId="{1817067C-380B-4D1D-8129-0D85F39905A9}" dt="2021-06-16T17:10:05.027" v="2514" actId="255"/>
          <ac:spMkLst>
            <pc:docMk/>
            <pc:sldMk cId="1511321754" sldId="486"/>
            <ac:spMk id="3" creationId="{00000000-0000-0000-0000-000000000000}"/>
          </ac:spMkLst>
        </pc:spChg>
        <pc:spChg chg="del">
          <ac:chgData name="Pablo Van Thienen" userId="7e0f75d1883d996d" providerId="LiveId" clId="{1817067C-380B-4D1D-8129-0D85F39905A9}" dt="2021-06-16T17:09:14.094" v="2502" actId="478"/>
          <ac:spMkLst>
            <pc:docMk/>
            <pc:sldMk cId="1511321754" sldId="486"/>
            <ac:spMk id="4" creationId="{00000000-0000-0000-0000-000000000000}"/>
          </ac:spMkLst>
        </pc:spChg>
        <pc:spChg chg="add del mod">
          <ac:chgData name="Pablo Van Thienen" userId="7e0f75d1883d996d" providerId="LiveId" clId="{1817067C-380B-4D1D-8129-0D85F39905A9}" dt="2021-06-16T17:09:19.389" v="2503" actId="478"/>
          <ac:spMkLst>
            <pc:docMk/>
            <pc:sldMk cId="1511321754" sldId="486"/>
            <ac:spMk id="5" creationId="{BB9B487B-239E-4952-BA2F-49B50E1134B4}"/>
          </ac:spMkLst>
        </pc:spChg>
        <pc:spChg chg="add mod">
          <ac:chgData name="Pablo Van Thienen" userId="7e0f75d1883d996d" providerId="LiveId" clId="{1817067C-380B-4D1D-8129-0D85F39905A9}" dt="2021-06-16T17:09:29.047" v="2504"/>
          <ac:spMkLst>
            <pc:docMk/>
            <pc:sldMk cId="1511321754" sldId="486"/>
            <ac:spMk id="6" creationId="{A72EAF64-A447-4932-BAC5-AB1C3B543014}"/>
          </ac:spMkLst>
        </pc:spChg>
        <pc:picChg chg="add mod">
          <ac:chgData name="Pablo Van Thienen" userId="7e0f75d1883d996d" providerId="LiveId" clId="{1817067C-380B-4D1D-8129-0D85F39905A9}" dt="2021-06-16T17:10:19.957" v="2516" actId="1076"/>
          <ac:picMkLst>
            <pc:docMk/>
            <pc:sldMk cId="1511321754" sldId="486"/>
            <ac:picMk id="7" creationId="{ECFBEC78-B15B-43BC-9B71-D232DEC0385C}"/>
          </ac:picMkLst>
        </pc:picChg>
      </pc:sldChg>
      <pc:sldChg chg="addSp delSp modSp new mod modClrScheme chgLayout">
        <pc:chgData name="Pablo Van Thienen" userId="7e0f75d1883d996d" providerId="LiveId" clId="{1817067C-380B-4D1D-8129-0D85F39905A9}" dt="2021-06-16T17:13:16.846" v="2576" actId="1076"/>
        <pc:sldMkLst>
          <pc:docMk/>
          <pc:sldMk cId="1451241883" sldId="487"/>
        </pc:sldMkLst>
        <pc:spChg chg="del mod">
          <ac:chgData name="Pablo Van Thienen" userId="7e0f75d1883d996d" providerId="LiveId" clId="{1817067C-380B-4D1D-8129-0D85F39905A9}" dt="2021-06-16T17:12:22.815" v="2547" actId="478"/>
          <ac:spMkLst>
            <pc:docMk/>
            <pc:sldMk cId="1451241883" sldId="487"/>
            <ac:spMk id="2" creationId="{D832AA78-5D75-4BBB-8BB0-A07C4B414C26}"/>
          </ac:spMkLst>
        </pc:spChg>
        <pc:spChg chg="add del">
          <ac:chgData name="Pablo Van Thienen" userId="7e0f75d1883d996d" providerId="LiveId" clId="{1817067C-380B-4D1D-8129-0D85F39905A9}" dt="2021-06-16T17:12:07.620" v="2545" actId="26606"/>
          <ac:spMkLst>
            <pc:docMk/>
            <pc:sldMk cId="1451241883" sldId="487"/>
            <ac:spMk id="3" creationId="{10540DFD-DFFA-47D9-9DE7-7D86F327AB32}"/>
          </ac:spMkLst>
        </pc:spChg>
        <pc:spChg chg="add del mod">
          <ac:chgData name="Pablo Van Thienen" userId="7e0f75d1883d996d" providerId="LiveId" clId="{1817067C-380B-4D1D-8129-0D85F39905A9}" dt="2021-06-16T17:12:28.319" v="2548" actId="478"/>
          <ac:spMkLst>
            <pc:docMk/>
            <pc:sldMk cId="1451241883" sldId="487"/>
            <ac:spMk id="6" creationId="{BF670F1C-98DE-4230-BF5C-6E604AF545D4}"/>
          </ac:spMkLst>
        </pc:spChg>
        <pc:spChg chg="add mod">
          <ac:chgData name="Pablo Van Thienen" userId="7e0f75d1883d996d" providerId="LiveId" clId="{1817067C-380B-4D1D-8129-0D85F39905A9}" dt="2021-06-16T17:13:16.846" v="2576" actId="1076"/>
          <ac:spMkLst>
            <pc:docMk/>
            <pc:sldMk cId="1451241883" sldId="487"/>
            <ac:spMk id="7" creationId="{B873C941-3EF0-4792-A83E-CD4AA6BCBB20}"/>
          </ac:spMkLst>
        </pc:spChg>
        <pc:spChg chg="add del mod">
          <ac:chgData name="Pablo Van Thienen" userId="7e0f75d1883d996d" providerId="LiveId" clId="{1817067C-380B-4D1D-8129-0D85F39905A9}" dt="2021-06-16T17:12:07.618" v="2544" actId="26606"/>
          <ac:spMkLst>
            <pc:docMk/>
            <pc:sldMk cId="1451241883" sldId="487"/>
            <ac:spMk id="9" creationId="{C76EB92D-07B8-4EC9-8A8C-7EA8ABB49F04}"/>
          </ac:spMkLst>
        </pc:spChg>
        <pc:picChg chg="add mod">
          <ac:chgData name="Pablo Van Thienen" userId="7e0f75d1883d996d" providerId="LiveId" clId="{1817067C-380B-4D1D-8129-0D85F39905A9}" dt="2021-06-16T17:12:07.620" v="2545" actId="26606"/>
          <ac:picMkLst>
            <pc:docMk/>
            <pc:sldMk cId="1451241883" sldId="487"/>
            <ac:picMk id="4" creationId="{8E5DC6E8-3BC7-46F6-8295-B3410FA5E99B}"/>
          </ac:picMkLst>
        </pc:picChg>
      </pc:sldChg>
      <pc:sldChg chg="addSp delSp modSp new del mod">
        <pc:chgData name="Pablo Van Thienen" userId="7e0f75d1883d996d" providerId="LiveId" clId="{1817067C-380B-4D1D-8129-0D85F39905A9}" dt="2021-06-16T17:33:11.625" v="2609" actId="47"/>
        <pc:sldMkLst>
          <pc:docMk/>
          <pc:sldMk cId="3131694106" sldId="488"/>
        </pc:sldMkLst>
        <pc:spChg chg="del">
          <ac:chgData name="Pablo Van Thienen" userId="7e0f75d1883d996d" providerId="LiveId" clId="{1817067C-380B-4D1D-8129-0D85F39905A9}" dt="2021-06-16T17:17:20.881" v="2594" actId="478"/>
          <ac:spMkLst>
            <pc:docMk/>
            <pc:sldMk cId="3131694106" sldId="488"/>
            <ac:spMk id="2" creationId="{219CC87D-6346-4FE2-B3FF-56634CF90ABD}"/>
          </ac:spMkLst>
        </pc:spChg>
        <pc:spChg chg="add">
          <ac:chgData name="Pablo Van Thienen" userId="7e0f75d1883d996d" providerId="LiveId" clId="{1817067C-380B-4D1D-8129-0D85F39905A9}" dt="2021-06-16T17:15:26.848" v="2579" actId="11529"/>
          <ac:spMkLst>
            <pc:docMk/>
            <pc:sldMk cId="3131694106" sldId="488"/>
            <ac:spMk id="3" creationId="{0CC9016C-BC6A-449A-8448-90D2C9A08327}"/>
          </ac:spMkLst>
        </pc:spChg>
        <pc:spChg chg="add del">
          <ac:chgData name="Pablo Van Thienen" userId="7e0f75d1883d996d" providerId="LiveId" clId="{1817067C-380B-4D1D-8129-0D85F39905A9}" dt="2021-06-16T17:15:42.417" v="2581" actId="478"/>
          <ac:spMkLst>
            <pc:docMk/>
            <pc:sldMk cId="3131694106" sldId="488"/>
            <ac:spMk id="4" creationId="{DCB903A9-2AA2-4B97-94C0-25B1CD20FD7C}"/>
          </ac:spMkLst>
        </pc:spChg>
        <pc:spChg chg="add del">
          <ac:chgData name="Pablo Van Thienen" userId="7e0f75d1883d996d" providerId="LiveId" clId="{1817067C-380B-4D1D-8129-0D85F39905A9}" dt="2021-06-16T17:15:52.146" v="2583" actId="478"/>
          <ac:spMkLst>
            <pc:docMk/>
            <pc:sldMk cId="3131694106" sldId="488"/>
            <ac:spMk id="5" creationId="{90D078A6-A092-4BA9-A0F3-991F6D755BD9}"/>
          </ac:spMkLst>
        </pc:spChg>
        <pc:spChg chg="add del">
          <ac:chgData name="Pablo Van Thienen" userId="7e0f75d1883d996d" providerId="LiveId" clId="{1817067C-380B-4D1D-8129-0D85F39905A9}" dt="2021-06-16T17:17:14.439" v="2593" actId="478"/>
          <ac:spMkLst>
            <pc:docMk/>
            <pc:sldMk cId="3131694106" sldId="488"/>
            <ac:spMk id="11" creationId="{1C54071B-A30E-46B8-870B-D7C6BE71A511}"/>
          </ac:spMkLst>
        </pc:spChg>
        <pc:spChg chg="add del">
          <ac:chgData name="Pablo Van Thienen" userId="7e0f75d1883d996d" providerId="LiveId" clId="{1817067C-380B-4D1D-8129-0D85F39905A9}" dt="2021-06-16T17:17:30.633" v="2596" actId="478"/>
          <ac:spMkLst>
            <pc:docMk/>
            <pc:sldMk cId="3131694106" sldId="488"/>
            <ac:spMk id="12" creationId="{B4F64E30-E402-4C76-989F-1B32882D543F}"/>
          </ac:spMkLst>
        </pc:spChg>
        <pc:spChg chg="add del mod">
          <ac:chgData name="Pablo Van Thienen" userId="7e0f75d1883d996d" providerId="LiveId" clId="{1817067C-380B-4D1D-8129-0D85F39905A9}" dt="2021-06-16T17:18:19.483" v="2603" actId="478"/>
          <ac:spMkLst>
            <pc:docMk/>
            <pc:sldMk cId="3131694106" sldId="488"/>
            <ac:spMk id="13" creationId="{678BD38D-E137-4EB8-A27F-DD5D988D9129}"/>
          </ac:spMkLst>
        </pc:spChg>
        <pc:spChg chg="add del mod">
          <ac:chgData name="Pablo Van Thienen" userId="7e0f75d1883d996d" providerId="LiveId" clId="{1817067C-380B-4D1D-8129-0D85F39905A9}" dt="2021-06-16T17:18:49.815" v="2606" actId="478"/>
          <ac:spMkLst>
            <pc:docMk/>
            <pc:sldMk cId="3131694106" sldId="488"/>
            <ac:spMk id="14" creationId="{063CF644-9DE6-461E-9B86-F07FEFE1138A}"/>
          </ac:spMkLst>
        </pc:spChg>
        <pc:cxnChg chg="add del mod">
          <ac:chgData name="Pablo Van Thienen" userId="7e0f75d1883d996d" providerId="LiveId" clId="{1817067C-380B-4D1D-8129-0D85F39905A9}" dt="2021-06-16T17:17:05.196" v="2591" actId="478"/>
          <ac:cxnSpMkLst>
            <pc:docMk/>
            <pc:sldMk cId="3131694106" sldId="488"/>
            <ac:cxnSpMk id="7" creationId="{B91E3862-FD1A-4A22-AAB6-2A6E1E8ADF5B}"/>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02F173-61EA-4B9A-863D-2E814AD10B0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F036C514-A603-4C79-9DF4-88B825810240}" type="pres">
      <dgm:prSet presAssocID="{4402F173-61EA-4B9A-863D-2E814AD10B02}" presName="linear" presStyleCnt="0">
        <dgm:presLayoutVars>
          <dgm:animLvl val="lvl"/>
          <dgm:resizeHandles val="exact"/>
        </dgm:presLayoutVars>
      </dgm:prSet>
      <dgm:spPr/>
      <dgm:t>
        <a:bodyPr/>
        <a:lstStyle/>
        <a:p>
          <a:endParaRPr lang="es-ES"/>
        </a:p>
      </dgm:t>
    </dgm:pt>
  </dgm:ptLst>
  <dgm:cxnLst>
    <dgm:cxn modelId="{CA6041ED-3E7C-41E0-8546-D87E61D5AC61}" type="presOf" srcId="{4402F173-61EA-4B9A-863D-2E814AD10B02}" destId="{F036C514-A603-4C79-9DF4-88B82581024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9E1F98A-FEEA-4FFF-8484-8E243EFBE387}"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F18F74FA-2E47-4374-8263-A915C42925B3}">
      <dgm:prSet/>
      <dgm:spPr/>
      <dgm:t>
        <a:bodyPr/>
        <a:lstStyle/>
        <a:p>
          <a:r>
            <a:rPr lang="es-ES" b="1" u="sng" dirty="0" smtClean="0"/>
            <a:t>CUARTO ANTECEDENTE DE NORMAS ACTUALES</a:t>
          </a:r>
          <a:endParaRPr lang="es-ES" dirty="0" smtClean="0"/>
        </a:p>
        <a:p>
          <a:r>
            <a:rPr lang="es-ES" dirty="0" smtClean="0"/>
            <a:t>En 1976 se sanciona la </a:t>
          </a:r>
          <a:r>
            <a:rPr lang="es-ES" b="1" u="sng" dirty="0" smtClean="0"/>
            <a:t>Ley 21.453 de Comercio Exterior</a:t>
          </a:r>
          <a:r>
            <a:rPr lang="es-ES" dirty="0" smtClean="0"/>
            <a:t>. Obliga a registrar bajo declaración jurada las ventas al exterior (DJVE) de los productos agrícolas alcanzados.</a:t>
          </a:r>
          <a:endParaRPr lang="en-US" dirty="0"/>
        </a:p>
      </dgm:t>
    </dgm:pt>
    <dgm:pt modelId="{36D85CDC-3DA2-4D37-8983-781D6650C575}" type="parTrans" cxnId="{930D25F1-1CA5-42EE-B6A5-F657A004D186}">
      <dgm:prSet/>
      <dgm:spPr/>
      <dgm:t>
        <a:bodyPr/>
        <a:lstStyle/>
        <a:p>
          <a:endParaRPr lang="en-US"/>
        </a:p>
      </dgm:t>
    </dgm:pt>
    <dgm:pt modelId="{E04D62EC-B06B-4B89-9F41-3B3D686326FC}" type="sibTrans" cxnId="{930D25F1-1CA5-42EE-B6A5-F657A004D186}">
      <dgm:prSet/>
      <dgm:spPr/>
      <dgm:t>
        <a:bodyPr/>
        <a:lstStyle/>
        <a:p>
          <a:endParaRPr lang="en-US"/>
        </a:p>
      </dgm:t>
    </dgm:pt>
    <dgm:pt modelId="{C48D6C2D-8DA3-4791-AAD6-517DD176C4EE}">
      <dgm:prSet/>
      <dgm:spPr/>
      <dgm:t>
        <a:bodyPr/>
        <a:lstStyle/>
        <a:p>
          <a:r>
            <a:rPr lang="es-ES" dirty="0" smtClean="0"/>
            <a:t>Sus fundamentos son: </a:t>
          </a:r>
          <a:r>
            <a:rPr lang="es-ES" i="0" dirty="0" smtClean="0"/>
            <a:t>facilitar a los exportadores la determinación de sus costos fijando el tratamiento tributario a la fecha de presentación de la DJVE, propender a un más fluido ingreso de divisas, registrar el volumen de las exportaciones y evitar maniobras especulativas .</a:t>
          </a:r>
          <a:endParaRPr lang="en-US" i="0" dirty="0"/>
        </a:p>
      </dgm:t>
    </dgm:pt>
    <dgm:pt modelId="{2A99513E-70DD-4468-9141-BC9A445E7758}" type="parTrans" cxnId="{0B991760-DB2A-498A-97E9-F321A83087E9}">
      <dgm:prSet/>
      <dgm:spPr/>
      <dgm:t>
        <a:bodyPr/>
        <a:lstStyle/>
        <a:p>
          <a:endParaRPr lang="en-US"/>
        </a:p>
      </dgm:t>
    </dgm:pt>
    <dgm:pt modelId="{326B1E55-E6C2-4005-B9EB-6C4FC4592307}" type="sibTrans" cxnId="{0B991760-DB2A-498A-97E9-F321A83087E9}">
      <dgm:prSet/>
      <dgm:spPr/>
      <dgm:t>
        <a:bodyPr/>
        <a:lstStyle/>
        <a:p>
          <a:endParaRPr lang="en-US"/>
        </a:p>
      </dgm:t>
    </dgm:pt>
    <dgm:pt modelId="{082EDE3F-5A0E-4E61-9ECC-5AEF88EC7501}" type="pres">
      <dgm:prSet presAssocID="{29E1F98A-FEEA-4FFF-8484-8E243EFBE387}" presName="linear" presStyleCnt="0">
        <dgm:presLayoutVars>
          <dgm:animLvl val="lvl"/>
          <dgm:resizeHandles val="exact"/>
        </dgm:presLayoutVars>
      </dgm:prSet>
      <dgm:spPr/>
      <dgm:t>
        <a:bodyPr/>
        <a:lstStyle/>
        <a:p>
          <a:endParaRPr lang="es-ES"/>
        </a:p>
      </dgm:t>
    </dgm:pt>
    <dgm:pt modelId="{BDD96B69-F206-4BA0-A1F5-FB384323CB11}" type="pres">
      <dgm:prSet presAssocID="{F18F74FA-2E47-4374-8263-A915C42925B3}" presName="parentText" presStyleLbl="node1" presStyleIdx="0" presStyleCnt="2">
        <dgm:presLayoutVars>
          <dgm:chMax val="0"/>
          <dgm:bulletEnabled val="1"/>
        </dgm:presLayoutVars>
      </dgm:prSet>
      <dgm:spPr/>
      <dgm:t>
        <a:bodyPr/>
        <a:lstStyle/>
        <a:p>
          <a:endParaRPr lang="es-ES"/>
        </a:p>
      </dgm:t>
    </dgm:pt>
    <dgm:pt modelId="{A0977991-F07E-4B71-8F75-724D88D085C4}" type="pres">
      <dgm:prSet presAssocID="{E04D62EC-B06B-4B89-9F41-3B3D686326FC}" presName="spacer" presStyleCnt="0"/>
      <dgm:spPr/>
    </dgm:pt>
    <dgm:pt modelId="{A994F3AE-A6C9-43B8-8887-F3F2831D574B}" type="pres">
      <dgm:prSet presAssocID="{C48D6C2D-8DA3-4791-AAD6-517DD176C4EE}" presName="parentText" presStyleLbl="node1" presStyleIdx="1" presStyleCnt="2" custScaleY="140450">
        <dgm:presLayoutVars>
          <dgm:chMax val="0"/>
          <dgm:bulletEnabled val="1"/>
        </dgm:presLayoutVars>
      </dgm:prSet>
      <dgm:spPr/>
      <dgm:t>
        <a:bodyPr/>
        <a:lstStyle/>
        <a:p>
          <a:endParaRPr lang="es-ES"/>
        </a:p>
      </dgm:t>
    </dgm:pt>
  </dgm:ptLst>
  <dgm:cxnLst>
    <dgm:cxn modelId="{0B991760-DB2A-498A-97E9-F321A83087E9}" srcId="{29E1F98A-FEEA-4FFF-8484-8E243EFBE387}" destId="{C48D6C2D-8DA3-4791-AAD6-517DD176C4EE}" srcOrd="1" destOrd="0" parTransId="{2A99513E-70DD-4468-9141-BC9A445E7758}" sibTransId="{326B1E55-E6C2-4005-B9EB-6C4FC4592307}"/>
    <dgm:cxn modelId="{930D25F1-1CA5-42EE-B6A5-F657A004D186}" srcId="{29E1F98A-FEEA-4FFF-8484-8E243EFBE387}" destId="{F18F74FA-2E47-4374-8263-A915C42925B3}" srcOrd="0" destOrd="0" parTransId="{36D85CDC-3DA2-4D37-8983-781D6650C575}" sibTransId="{E04D62EC-B06B-4B89-9F41-3B3D686326FC}"/>
    <dgm:cxn modelId="{9B15EFA6-15FF-4342-ADB5-0AD724F8DA1E}" type="presOf" srcId="{29E1F98A-FEEA-4FFF-8484-8E243EFBE387}" destId="{082EDE3F-5A0E-4E61-9ECC-5AEF88EC7501}" srcOrd="0" destOrd="0" presId="urn:microsoft.com/office/officeart/2005/8/layout/vList2"/>
    <dgm:cxn modelId="{770D257C-BFA9-42D7-935F-40D63B8D427A}" type="presOf" srcId="{C48D6C2D-8DA3-4791-AAD6-517DD176C4EE}" destId="{A994F3AE-A6C9-43B8-8887-F3F2831D574B}" srcOrd="0" destOrd="0" presId="urn:microsoft.com/office/officeart/2005/8/layout/vList2"/>
    <dgm:cxn modelId="{DC5A4238-26F5-4EAD-B515-E0843A239591}" type="presOf" srcId="{F18F74FA-2E47-4374-8263-A915C42925B3}" destId="{BDD96B69-F206-4BA0-A1F5-FB384323CB11}" srcOrd="0" destOrd="0" presId="urn:microsoft.com/office/officeart/2005/8/layout/vList2"/>
    <dgm:cxn modelId="{D9AD902F-6299-4A30-BAFC-D5AD394F7633}" type="presParOf" srcId="{082EDE3F-5A0E-4E61-9ECC-5AEF88EC7501}" destId="{BDD96B69-F206-4BA0-A1F5-FB384323CB11}" srcOrd="0" destOrd="0" presId="urn:microsoft.com/office/officeart/2005/8/layout/vList2"/>
    <dgm:cxn modelId="{B65E7CC4-7794-4678-BD58-D003DB0CAEFE}" type="presParOf" srcId="{082EDE3F-5A0E-4E61-9ECC-5AEF88EC7501}" destId="{A0977991-F07E-4B71-8F75-724D88D085C4}" srcOrd="1" destOrd="0" presId="urn:microsoft.com/office/officeart/2005/8/layout/vList2"/>
    <dgm:cxn modelId="{3980054B-6E88-4AB6-8B4C-3899B42730F6}" type="presParOf" srcId="{082EDE3F-5A0E-4E61-9ECC-5AEF88EC7501}" destId="{A994F3AE-A6C9-43B8-8887-F3F2831D574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F85783D-128C-4016-839C-5CAF3D4CFC98}"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04E22CAC-8255-425F-A9F4-D1265A2CF647}">
      <dgm:prSet/>
      <dgm:spPr/>
      <dgm:t>
        <a:bodyPr/>
        <a:lstStyle/>
        <a:p>
          <a:r>
            <a:rPr lang="es-ES" b="1" dirty="0"/>
            <a:t>DESREGULACION ECONOMICA. ELIMINACION DE RESTRICCIONES </a:t>
          </a:r>
          <a:r>
            <a:rPr lang="es-ES" b="1" dirty="0" smtClean="0"/>
            <a:t>CUANTITATIVAS A </a:t>
          </a:r>
          <a:r>
            <a:rPr lang="es-ES" b="1" dirty="0"/>
            <a:t>LA EXPORTACION</a:t>
          </a:r>
          <a:endParaRPr lang="en-US" dirty="0"/>
        </a:p>
      </dgm:t>
    </dgm:pt>
    <dgm:pt modelId="{F7723583-6928-472B-B7EE-E5FF362AB158}" type="parTrans" cxnId="{4746F68F-7A5B-40E3-AA27-E986FD33F117}">
      <dgm:prSet/>
      <dgm:spPr/>
      <dgm:t>
        <a:bodyPr/>
        <a:lstStyle/>
        <a:p>
          <a:endParaRPr lang="en-US"/>
        </a:p>
      </dgm:t>
    </dgm:pt>
    <dgm:pt modelId="{F0499C23-C700-4899-BFE0-8D79FB6156D7}" type="sibTrans" cxnId="{4746F68F-7A5B-40E3-AA27-E986FD33F117}">
      <dgm:prSet/>
      <dgm:spPr/>
      <dgm:t>
        <a:bodyPr/>
        <a:lstStyle/>
        <a:p>
          <a:endParaRPr lang="en-US"/>
        </a:p>
      </dgm:t>
    </dgm:pt>
    <dgm:pt modelId="{26D55C8F-0B75-44F3-BA66-AC271F18BC0C}">
      <dgm:prSet/>
      <dgm:spPr/>
      <dgm:t>
        <a:bodyPr/>
        <a:lstStyle/>
        <a:p>
          <a:r>
            <a:rPr lang="es-ES" b="1"/>
            <a:t>SUPRESION DE JUNTAS REGULADORAS</a:t>
          </a:r>
          <a:endParaRPr lang="en-US"/>
        </a:p>
      </dgm:t>
    </dgm:pt>
    <dgm:pt modelId="{5F0471A6-D709-4FB6-9E47-72F19749EB67}" type="parTrans" cxnId="{65C1167B-C65A-4AEB-A789-10085E84FBE5}">
      <dgm:prSet/>
      <dgm:spPr/>
      <dgm:t>
        <a:bodyPr/>
        <a:lstStyle/>
        <a:p>
          <a:endParaRPr lang="en-US"/>
        </a:p>
      </dgm:t>
    </dgm:pt>
    <dgm:pt modelId="{CF91B313-4349-4E1F-A253-4D3814B38DC0}" type="sibTrans" cxnId="{65C1167B-C65A-4AEB-A789-10085E84FBE5}">
      <dgm:prSet/>
      <dgm:spPr/>
      <dgm:t>
        <a:bodyPr/>
        <a:lstStyle/>
        <a:p>
          <a:endParaRPr lang="en-US"/>
        </a:p>
      </dgm:t>
    </dgm:pt>
    <dgm:pt modelId="{1347E7EF-8514-4534-A4B0-B4D1B73A6FD9}">
      <dgm:prSet/>
      <dgm:spPr/>
      <dgm:t>
        <a:bodyPr/>
        <a:lstStyle/>
        <a:p>
          <a:r>
            <a:rPr lang="es-ES" b="1"/>
            <a:t>ELIMINACION DE DERECHOS DE EXPORTACION</a:t>
          </a:r>
          <a:endParaRPr lang="en-US"/>
        </a:p>
      </dgm:t>
    </dgm:pt>
    <dgm:pt modelId="{313E560D-1730-47FD-ABF7-65FEEDEEC279}" type="parTrans" cxnId="{D8C7E0ED-78E7-49FC-BA1C-862C4FFED626}">
      <dgm:prSet/>
      <dgm:spPr/>
      <dgm:t>
        <a:bodyPr/>
        <a:lstStyle/>
        <a:p>
          <a:endParaRPr lang="en-US"/>
        </a:p>
      </dgm:t>
    </dgm:pt>
    <dgm:pt modelId="{9B07E0E3-1FE1-4E73-BF86-9EFA7F933166}" type="sibTrans" cxnId="{D8C7E0ED-78E7-49FC-BA1C-862C4FFED626}">
      <dgm:prSet/>
      <dgm:spPr/>
      <dgm:t>
        <a:bodyPr/>
        <a:lstStyle/>
        <a:p>
          <a:endParaRPr lang="en-US"/>
        </a:p>
      </dgm:t>
    </dgm:pt>
    <dgm:pt modelId="{FDE602D9-E6E1-4FEC-B0CE-ADE82193FD10}">
      <dgm:prSet/>
      <dgm:spPr/>
      <dgm:t>
        <a:bodyPr/>
        <a:lstStyle/>
        <a:p>
          <a:r>
            <a:rPr lang="es-ES" b="1" dirty="0"/>
            <a:t>DECLARACIONES JURADAS DE VENTA AL EXTERIOR OPCIONALES</a:t>
          </a:r>
          <a:endParaRPr lang="en-US" dirty="0"/>
        </a:p>
      </dgm:t>
    </dgm:pt>
    <dgm:pt modelId="{B9F5EBD2-E2A0-47FC-A63C-F9CF99991399}" type="parTrans" cxnId="{91F128CA-2F2D-4FB9-9FCF-5DA3271E46EB}">
      <dgm:prSet/>
      <dgm:spPr/>
      <dgm:t>
        <a:bodyPr/>
        <a:lstStyle/>
        <a:p>
          <a:endParaRPr lang="en-US"/>
        </a:p>
      </dgm:t>
    </dgm:pt>
    <dgm:pt modelId="{EF156307-1664-47D8-8CC5-576B60541705}" type="sibTrans" cxnId="{91F128CA-2F2D-4FB9-9FCF-5DA3271E46EB}">
      <dgm:prSet/>
      <dgm:spPr/>
      <dgm:t>
        <a:bodyPr/>
        <a:lstStyle/>
        <a:p>
          <a:endParaRPr lang="en-US"/>
        </a:p>
      </dgm:t>
    </dgm:pt>
    <dgm:pt modelId="{C1DA3CE2-FDCC-479F-B97E-8995C0579044}" type="pres">
      <dgm:prSet presAssocID="{FF85783D-128C-4016-839C-5CAF3D4CFC98}" presName="vert0" presStyleCnt="0">
        <dgm:presLayoutVars>
          <dgm:dir/>
          <dgm:animOne val="branch"/>
          <dgm:animLvl val="lvl"/>
        </dgm:presLayoutVars>
      </dgm:prSet>
      <dgm:spPr/>
      <dgm:t>
        <a:bodyPr/>
        <a:lstStyle/>
        <a:p>
          <a:endParaRPr lang="es-ES"/>
        </a:p>
      </dgm:t>
    </dgm:pt>
    <dgm:pt modelId="{A56A8117-513A-4E63-B687-D5CEEA4D5C12}" type="pres">
      <dgm:prSet presAssocID="{04E22CAC-8255-425F-A9F4-D1265A2CF647}" presName="thickLine" presStyleLbl="alignNode1" presStyleIdx="0" presStyleCnt="4"/>
      <dgm:spPr/>
    </dgm:pt>
    <dgm:pt modelId="{454D8555-72F2-4A3E-B86A-2E9A8E1B20A6}" type="pres">
      <dgm:prSet presAssocID="{04E22CAC-8255-425F-A9F4-D1265A2CF647}" presName="horz1" presStyleCnt="0"/>
      <dgm:spPr/>
    </dgm:pt>
    <dgm:pt modelId="{54D7412C-D110-45F0-ADF8-4441DE69EA29}" type="pres">
      <dgm:prSet presAssocID="{04E22CAC-8255-425F-A9F4-D1265A2CF647}" presName="tx1" presStyleLbl="revTx" presStyleIdx="0" presStyleCnt="4"/>
      <dgm:spPr/>
      <dgm:t>
        <a:bodyPr/>
        <a:lstStyle/>
        <a:p>
          <a:endParaRPr lang="es-ES"/>
        </a:p>
      </dgm:t>
    </dgm:pt>
    <dgm:pt modelId="{0838236B-1E91-477D-8EBA-30F8A9BAEEF1}" type="pres">
      <dgm:prSet presAssocID="{04E22CAC-8255-425F-A9F4-D1265A2CF647}" presName="vert1" presStyleCnt="0"/>
      <dgm:spPr/>
    </dgm:pt>
    <dgm:pt modelId="{255ABD80-ABAD-42C0-BEB1-7A68F89EDC12}" type="pres">
      <dgm:prSet presAssocID="{26D55C8F-0B75-44F3-BA66-AC271F18BC0C}" presName="thickLine" presStyleLbl="alignNode1" presStyleIdx="1" presStyleCnt="4"/>
      <dgm:spPr/>
    </dgm:pt>
    <dgm:pt modelId="{9CBB1955-3720-4F6B-AF40-5D99436A0FFB}" type="pres">
      <dgm:prSet presAssocID="{26D55C8F-0B75-44F3-BA66-AC271F18BC0C}" presName="horz1" presStyleCnt="0"/>
      <dgm:spPr/>
    </dgm:pt>
    <dgm:pt modelId="{A0CC1909-6005-4100-B498-835E2A1E5303}" type="pres">
      <dgm:prSet presAssocID="{26D55C8F-0B75-44F3-BA66-AC271F18BC0C}" presName="tx1" presStyleLbl="revTx" presStyleIdx="1" presStyleCnt="4"/>
      <dgm:spPr/>
      <dgm:t>
        <a:bodyPr/>
        <a:lstStyle/>
        <a:p>
          <a:endParaRPr lang="es-ES"/>
        </a:p>
      </dgm:t>
    </dgm:pt>
    <dgm:pt modelId="{8D65E568-08BB-40F3-BEBD-958D4F7B08E3}" type="pres">
      <dgm:prSet presAssocID="{26D55C8F-0B75-44F3-BA66-AC271F18BC0C}" presName="vert1" presStyleCnt="0"/>
      <dgm:spPr/>
    </dgm:pt>
    <dgm:pt modelId="{C707EB3A-AB3C-45DD-AAA8-B502909B067B}" type="pres">
      <dgm:prSet presAssocID="{1347E7EF-8514-4534-A4B0-B4D1B73A6FD9}" presName="thickLine" presStyleLbl="alignNode1" presStyleIdx="2" presStyleCnt="4"/>
      <dgm:spPr/>
    </dgm:pt>
    <dgm:pt modelId="{08CA5144-F2D7-48D9-BE91-544B2A95D10B}" type="pres">
      <dgm:prSet presAssocID="{1347E7EF-8514-4534-A4B0-B4D1B73A6FD9}" presName="horz1" presStyleCnt="0"/>
      <dgm:spPr/>
    </dgm:pt>
    <dgm:pt modelId="{AAA90CA1-0F8E-415A-BC2A-0AC2E01961FE}" type="pres">
      <dgm:prSet presAssocID="{1347E7EF-8514-4534-A4B0-B4D1B73A6FD9}" presName="tx1" presStyleLbl="revTx" presStyleIdx="2" presStyleCnt="4"/>
      <dgm:spPr/>
      <dgm:t>
        <a:bodyPr/>
        <a:lstStyle/>
        <a:p>
          <a:endParaRPr lang="es-ES"/>
        </a:p>
      </dgm:t>
    </dgm:pt>
    <dgm:pt modelId="{F1554280-7305-4672-81BC-1D29ED2CC402}" type="pres">
      <dgm:prSet presAssocID="{1347E7EF-8514-4534-A4B0-B4D1B73A6FD9}" presName="vert1" presStyleCnt="0"/>
      <dgm:spPr/>
    </dgm:pt>
    <dgm:pt modelId="{15EA5276-C4C6-4964-B388-7B67D009ED92}" type="pres">
      <dgm:prSet presAssocID="{FDE602D9-E6E1-4FEC-B0CE-ADE82193FD10}" presName="thickLine" presStyleLbl="alignNode1" presStyleIdx="3" presStyleCnt="4"/>
      <dgm:spPr/>
    </dgm:pt>
    <dgm:pt modelId="{4DAD580E-A997-4C07-A898-D7746507FB08}" type="pres">
      <dgm:prSet presAssocID="{FDE602D9-E6E1-4FEC-B0CE-ADE82193FD10}" presName="horz1" presStyleCnt="0"/>
      <dgm:spPr/>
    </dgm:pt>
    <dgm:pt modelId="{0CBD473E-9505-45A0-A90D-E858D8C8906F}" type="pres">
      <dgm:prSet presAssocID="{FDE602D9-E6E1-4FEC-B0CE-ADE82193FD10}" presName="tx1" presStyleLbl="revTx" presStyleIdx="3" presStyleCnt="4"/>
      <dgm:spPr/>
      <dgm:t>
        <a:bodyPr/>
        <a:lstStyle/>
        <a:p>
          <a:endParaRPr lang="es-ES"/>
        </a:p>
      </dgm:t>
    </dgm:pt>
    <dgm:pt modelId="{E3716D7A-8F53-484B-AB85-31DA97C04023}" type="pres">
      <dgm:prSet presAssocID="{FDE602D9-E6E1-4FEC-B0CE-ADE82193FD10}" presName="vert1" presStyleCnt="0"/>
      <dgm:spPr/>
    </dgm:pt>
  </dgm:ptLst>
  <dgm:cxnLst>
    <dgm:cxn modelId="{77CC70A6-5768-4E5F-B76D-668CF7311504}" type="presOf" srcId="{04E22CAC-8255-425F-A9F4-D1265A2CF647}" destId="{54D7412C-D110-45F0-ADF8-4441DE69EA29}" srcOrd="0" destOrd="0" presId="urn:microsoft.com/office/officeart/2008/layout/LinedList"/>
    <dgm:cxn modelId="{54DEF3BA-9336-4CB5-B25C-0107ED5FDEE7}" type="presOf" srcId="{FF85783D-128C-4016-839C-5CAF3D4CFC98}" destId="{C1DA3CE2-FDCC-479F-B97E-8995C0579044}" srcOrd="0" destOrd="0" presId="urn:microsoft.com/office/officeart/2008/layout/LinedList"/>
    <dgm:cxn modelId="{4746F68F-7A5B-40E3-AA27-E986FD33F117}" srcId="{FF85783D-128C-4016-839C-5CAF3D4CFC98}" destId="{04E22CAC-8255-425F-A9F4-D1265A2CF647}" srcOrd="0" destOrd="0" parTransId="{F7723583-6928-472B-B7EE-E5FF362AB158}" sibTransId="{F0499C23-C700-4899-BFE0-8D79FB6156D7}"/>
    <dgm:cxn modelId="{65C1167B-C65A-4AEB-A789-10085E84FBE5}" srcId="{FF85783D-128C-4016-839C-5CAF3D4CFC98}" destId="{26D55C8F-0B75-44F3-BA66-AC271F18BC0C}" srcOrd="1" destOrd="0" parTransId="{5F0471A6-D709-4FB6-9E47-72F19749EB67}" sibTransId="{CF91B313-4349-4E1F-A253-4D3814B38DC0}"/>
    <dgm:cxn modelId="{AC6D5FC5-6CFA-4D57-A71B-CEC14C6560CA}" type="presOf" srcId="{26D55C8F-0B75-44F3-BA66-AC271F18BC0C}" destId="{A0CC1909-6005-4100-B498-835E2A1E5303}" srcOrd="0" destOrd="0" presId="urn:microsoft.com/office/officeart/2008/layout/LinedList"/>
    <dgm:cxn modelId="{D8C7E0ED-78E7-49FC-BA1C-862C4FFED626}" srcId="{FF85783D-128C-4016-839C-5CAF3D4CFC98}" destId="{1347E7EF-8514-4534-A4B0-B4D1B73A6FD9}" srcOrd="2" destOrd="0" parTransId="{313E560D-1730-47FD-ABF7-65FEEDEEC279}" sibTransId="{9B07E0E3-1FE1-4E73-BF86-9EFA7F933166}"/>
    <dgm:cxn modelId="{83C79555-8600-4131-A3FE-2C14E34A81DC}" type="presOf" srcId="{1347E7EF-8514-4534-A4B0-B4D1B73A6FD9}" destId="{AAA90CA1-0F8E-415A-BC2A-0AC2E01961FE}" srcOrd="0" destOrd="0" presId="urn:microsoft.com/office/officeart/2008/layout/LinedList"/>
    <dgm:cxn modelId="{CA56811B-2B6E-4BFB-AE90-865462392B6C}" type="presOf" srcId="{FDE602D9-E6E1-4FEC-B0CE-ADE82193FD10}" destId="{0CBD473E-9505-45A0-A90D-E858D8C8906F}" srcOrd="0" destOrd="0" presId="urn:microsoft.com/office/officeart/2008/layout/LinedList"/>
    <dgm:cxn modelId="{91F128CA-2F2D-4FB9-9FCF-5DA3271E46EB}" srcId="{FF85783D-128C-4016-839C-5CAF3D4CFC98}" destId="{FDE602D9-E6E1-4FEC-B0CE-ADE82193FD10}" srcOrd="3" destOrd="0" parTransId="{B9F5EBD2-E2A0-47FC-A63C-F9CF99991399}" sibTransId="{EF156307-1664-47D8-8CC5-576B60541705}"/>
    <dgm:cxn modelId="{09F5DB27-96D6-43DD-A16B-86A8498F7580}" type="presParOf" srcId="{C1DA3CE2-FDCC-479F-B97E-8995C0579044}" destId="{A56A8117-513A-4E63-B687-D5CEEA4D5C12}" srcOrd="0" destOrd="0" presId="urn:microsoft.com/office/officeart/2008/layout/LinedList"/>
    <dgm:cxn modelId="{342EE713-1CA4-43FC-8B17-448D3671B400}" type="presParOf" srcId="{C1DA3CE2-FDCC-479F-B97E-8995C0579044}" destId="{454D8555-72F2-4A3E-B86A-2E9A8E1B20A6}" srcOrd="1" destOrd="0" presId="urn:microsoft.com/office/officeart/2008/layout/LinedList"/>
    <dgm:cxn modelId="{233DFCA3-8524-413B-B441-57AB9EE09B39}" type="presParOf" srcId="{454D8555-72F2-4A3E-B86A-2E9A8E1B20A6}" destId="{54D7412C-D110-45F0-ADF8-4441DE69EA29}" srcOrd="0" destOrd="0" presId="urn:microsoft.com/office/officeart/2008/layout/LinedList"/>
    <dgm:cxn modelId="{87FC89EC-DA0F-45D7-8B37-90C36FB96F92}" type="presParOf" srcId="{454D8555-72F2-4A3E-B86A-2E9A8E1B20A6}" destId="{0838236B-1E91-477D-8EBA-30F8A9BAEEF1}" srcOrd="1" destOrd="0" presId="urn:microsoft.com/office/officeart/2008/layout/LinedList"/>
    <dgm:cxn modelId="{38F015B2-6B87-42A8-9018-8D980D374A43}" type="presParOf" srcId="{C1DA3CE2-FDCC-479F-B97E-8995C0579044}" destId="{255ABD80-ABAD-42C0-BEB1-7A68F89EDC12}" srcOrd="2" destOrd="0" presId="urn:microsoft.com/office/officeart/2008/layout/LinedList"/>
    <dgm:cxn modelId="{88A96B93-7FDE-4C80-AE94-04A8D4650621}" type="presParOf" srcId="{C1DA3CE2-FDCC-479F-B97E-8995C0579044}" destId="{9CBB1955-3720-4F6B-AF40-5D99436A0FFB}" srcOrd="3" destOrd="0" presId="urn:microsoft.com/office/officeart/2008/layout/LinedList"/>
    <dgm:cxn modelId="{9FCAF30D-DCB4-4C71-901C-FF86BE70E896}" type="presParOf" srcId="{9CBB1955-3720-4F6B-AF40-5D99436A0FFB}" destId="{A0CC1909-6005-4100-B498-835E2A1E5303}" srcOrd="0" destOrd="0" presId="urn:microsoft.com/office/officeart/2008/layout/LinedList"/>
    <dgm:cxn modelId="{833E1C9F-FB59-4C84-BEF6-947D3DF98384}" type="presParOf" srcId="{9CBB1955-3720-4F6B-AF40-5D99436A0FFB}" destId="{8D65E568-08BB-40F3-BEBD-958D4F7B08E3}" srcOrd="1" destOrd="0" presId="urn:microsoft.com/office/officeart/2008/layout/LinedList"/>
    <dgm:cxn modelId="{0FE0FD1E-A46B-4D24-8533-8B7FD6F22A2A}" type="presParOf" srcId="{C1DA3CE2-FDCC-479F-B97E-8995C0579044}" destId="{C707EB3A-AB3C-45DD-AAA8-B502909B067B}" srcOrd="4" destOrd="0" presId="urn:microsoft.com/office/officeart/2008/layout/LinedList"/>
    <dgm:cxn modelId="{CD9A581C-35AF-48A2-BDCA-13F6DA8DA511}" type="presParOf" srcId="{C1DA3CE2-FDCC-479F-B97E-8995C0579044}" destId="{08CA5144-F2D7-48D9-BE91-544B2A95D10B}" srcOrd="5" destOrd="0" presId="urn:microsoft.com/office/officeart/2008/layout/LinedList"/>
    <dgm:cxn modelId="{84A80735-4FA6-4CD4-A315-8BEB439C9E9F}" type="presParOf" srcId="{08CA5144-F2D7-48D9-BE91-544B2A95D10B}" destId="{AAA90CA1-0F8E-415A-BC2A-0AC2E01961FE}" srcOrd="0" destOrd="0" presId="urn:microsoft.com/office/officeart/2008/layout/LinedList"/>
    <dgm:cxn modelId="{42FC99D1-90B9-4D5B-B81D-BFFF6F1F06FE}" type="presParOf" srcId="{08CA5144-F2D7-48D9-BE91-544B2A95D10B}" destId="{F1554280-7305-4672-81BC-1D29ED2CC402}" srcOrd="1" destOrd="0" presId="urn:microsoft.com/office/officeart/2008/layout/LinedList"/>
    <dgm:cxn modelId="{4B3782D3-C642-4124-8871-878B10BE6686}" type="presParOf" srcId="{C1DA3CE2-FDCC-479F-B97E-8995C0579044}" destId="{15EA5276-C4C6-4964-B388-7B67D009ED92}" srcOrd="6" destOrd="0" presId="urn:microsoft.com/office/officeart/2008/layout/LinedList"/>
    <dgm:cxn modelId="{B837598A-0444-4437-8424-8917044B94FE}" type="presParOf" srcId="{C1DA3CE2-FDCC-479F-B97E-8995C0579044}" destId="{4DAD580E-A997-4C07-A898-D7746507FB08}" srcOrd="7" destOrd="0" presId="urn:microsoft.com/office/officeart/2008/layout/LinedList"/>
    <dgm:cxn modelId="{F89516A8-774E-41FB-8F7C-C69F13AE00EB}" type="presParOf" srcId="{4DAD580E-A997-4C07-A898-D7746507FB08}" destId="{0CBD473E-9505-45A0-A90D-E858D8C8906F}" srcOrd="0" destOrd="0" presId="urn:microsoft.com/office/officeart/2008/layout/LinedList"/>
    <dgm:cxn modelId="{CBC5614A-F6FA-436A-9D16-724C56BF4CC8}" type="presParOf" srcId="{4DAD580E-A997-4C07-A898-D7746507FB08}" destId="{E3716D7A-8F53-484B-AB85-31DA97C0402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684A6A3-C85D-44D7-9758-B1842B012BCC}"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480B3BF5-5D39-476D-93CA-85A60024C8F2}">
      <dgm:prSet/>
      <dgm:spPr/>
      <dgm:t>
        <a:bodyPr/>
        <a:lstStyle/>
        <a:p>
          <a:r>
            <a:rPr lang="es-ES" dirty="0"/>
            <a:t>1991 DNU 2284/91 - 2488/91. </a:t>
          </a:r>
          <a:r>
            <a:rPr lang="es-ES" dirty="0" smtClean="0"/>
            <a:t>Ratificados por Ley </a:t>
          </a:r>
          <a:r>
            <a:rPr lang="es-ES" dirty="0"/>
            <a:t>24.307. </a:t>
          </a:r>
          <a:endParaRPr lang="en-US" dirty="0"/>
        </a:p>
      </dgm:t>
    </dgm:pt>
    <dgm:pt modelId="{9FB7F525-46DE-4272-8088-D6B3DAC67408}" type="parTrans" cxnId="{9FAD29EB-AF37-482A-A1FD-F140CBB3B302}">
      <dgm:prSet/>
      <dgm:spPr/>
      <dgm:t>
        <a:bodyPr/>
        <a:lstStyle/>
        <a:p>
          <a:endParaRPr lang="en-US"/>
        </a:p>
      </dgm:t>
    </dgm:pt>
    <dgm:pt modelId="{EC508B29-0ACF-4738-ACF1-3957B62401A7}" type="sibTrans" cxnId="{9FAD29EB-AF37-482A-A1FD-F140CBB3B302}">
      <dgm:prSet/>
      <dgm:spPr/>
      <dgm:t>
        <a:bodyPr/>
        <a:lstStyle/>
        <a:p>
          <a:endParaRPr lang="en-US"/>
        </a:p>
      </dgm:t>
    </dgm:pt>
    <dgm:pt modelId="{ABE8B08E-D436-4226-BD37-BB27975A560B}">
      <dgm:prSet/>
      <dgm:spPr/>
      <dgm:t>
        <a:bodyPr/>
        <a:lstStyle/>
        <a:p>
          <a:r>
            <a:rPr lang="es-ES" dirty="0"/>
            <a:t>Desregula el comercio </a:t>
          </a:r>
          <a:r>
            <a:rPr lang="es-ES" dirty="0" smtClean="0"/>
            <a:t>interior (art. 20). </a:t>
          </a:r>
          <a:endParaRPr lang="en-US" dirty="0"/>
        </a:p>
      </dgm:t>
    </dgm:pt>
    <dgm:pt modelId="{B275E9B2-3F38-4A15-A433-804E9773F6C8}" type="parTrans" cxnId="{86504D5A-D222-454B-8BD0-9D95605E07EE}">
      <dgm:prSet/>
      <dgm:spPr/>
      <dgm:t>
        <a:bodyPr/>
        <a:lstStyle/>
        <a:p>
          <a:endParaRPr lang="en-US"/>
        </a:p>
      </dgm:t>
    </dgm:pt>
    <dgm:pt modelId="{A22BABCF-788A-474A-81BB-627B1570C8CD}" type="sibTrans" cxnId="{86504D5A-D222-454B-8BD0-9D95605E07EE}">
      <dgm:prSet/>
      <dgm:spPr/>
      <dgm:t>
        <a:bodyPr/>
        <a:lstStyle/>
        <a:p>
          <a:endParaRPr lang="en-US"/>
        </a:p>
      </dgm:t>
    </dgm:pt>
    <dgm:pt modelId="{F1F83BE1-42A5-4E2F-9F6B-7115648846E5}">
      <dgm:prSet/>
      <dgm:spPr/>
      <dgm:t>
        <a:bodyPr/>
        <a:lstStyle/>
        <a:p>
          <a:r>
            <a:rPr lang="es-ES" dirty="0"/>
            <a:t>Disuelve ambas Juntas </a:t>
          </a:r>
          <a:r>
            <a:rPr lang="es-ES" dirty="0" smtClean="0"/>
            <a:t>(art. 37). </a:t>
          </a:r>
          <a:endParaRPr lang="en-US" dirty="0"/>
        </a:p>
      </dgm:t>
    </dgm:pt>
    <dgm:pt modelId="{710012AC-DE5F-4177-880C-F8D8B3A1D88F}" type="parTrans" cxnId="{53109130-3409-4A04-BF0D-E8FF8B703894}">
      <dgm:prSet/>
      <dgm:spPr/>
      <dgm:t>
        <a:bodyPr/>
        <a:lstStyle/>
        <a:p>
          <a:endParaRPr lang="en-US"/>
        </a:p>
      </dgm:t>
    </dgm:pt>
    <dgm:pt modelId="{D205B7EE-6DF0-4EC0-97A2-1D4130A46C9F}" type="sibTrans" cxnId="{53109130-3409-4A04-BF0D-E8FF8B703894}">
      <dgm:prSet/>
      <dgm:spPr/>
      <dgm:t>
        <a:bodyPr/>
        <a:lstStyle/>
        <a:p>
          <a:endParaRPr lang="en-US"/>
        </a:p>
      </dgm:t>
    </dgm:pt>
    <dgm:pt modelId="{24E35F57-DD06-4385-99ED-F169F23849AD}">
      <dgm:prSet/>
      <dgm:spPr/>
      <dgm:t>
        <a:bodyPr/>
        <a:lstStyle/>
        <a:p>
          <a:r>
            <a:rPr lang="es-ES" dirty="0"/>
            <a:t>Deja sin efecto todas las </a:t>
          </a:r>
          <a:r>
            <a:rPr lang="es-ES" dirty="0" smtClean="0"/>
            <a:t>intervenciones aduaneras previas, solo excepciones sanitarias o ambientales. </a:t>
          </a:r>
          <a:endParaRPr lang="en-US" dirty="0"/>
        </a:p>
      </dgm:t>
    </dgm:pt>
    <dgm:pt modelId="{70E0C3EC-A4D2-446E-BACF-433CC2224BE5}" type="parTrans" cxnId="{8A6007EE-6384-4342-ABA7-07B504B27CA4}">
      <dgm:prSet/>
      <dgm:spPr/>
      <dgm:t>
        <a:bodyPr/>
        <a:lstStyle/>
        <a:p>
          <a:endParaRPr lang="en-US"/>
        </a:p>
      </dgm:t>
    </dgm:pt>
    <dgm:pt modelId="{CFF4F00E-95EE-44A9-9C5E-7CD8E153CCB7}" type="sibTrans" cxnId="{8A6007EE-6384-4342-ABA7-07B504B27CA4}">
      <dgm:prSet/>
      <dgm:spPr/>
      <dgm:t>
        <a:bodyPr/>
        <a:lstStyle/>
        <a:p>
          <a:endParaRPr lang="en-US"/>
        </a:p>
      </dgm:t>
    </dgm:pt>
    <dgm:pt modelId="{2BBEB137-1110-4376-8164-177EBF3A95E9}">
      <dgm:prSet/>
      <dgm:spPr/>
      <dgm:t>
        <a:bodyPr/>
        <a:lstStyle/>
        <a:p>
          <a:r>
            <a:rPr lang="es-ES" dirty="0"/>
            <a:t>S</a:t>
          </a:r>
          <a:r>
            <a:rPr lang="en-US" dirty="0" err="1"/>
            <a:t>upr</a:t>
          </a:r>
          <a:r>
            <a:rPr lang="es-ES" dirty="0" err="1"/>
            <a:t>ime</a:t>
          </a:r>
          <a:r>
            <a:rPr lang="es-ES" dirty="0"/>
            <a:t> restricciones y </a:t>
          </a:r>
          <a:r>
            <a:rPr lang="es-ES" dirty="0" smtClean="0"/>
            <a:t>cupos (art. 19).</a:t>
          </a:r>
          <a:endParaRPr lang="en-US" dirty="0"/>
        </a:p>
      </dgm:t>
    </dgm:pt>
    <dgm:pt modelId="{901536CA-9A2B-43B3-B468-279A5A68376F}" type="parTrans" cxnId="{FAC0D9F6-40E4-466C-A221-7B4474B0B1D6}">
      <dgm:prSet/>
      <dgm:spPr/>
    </dgm:pt>
    <dgm:pt modelId="{E7E5A501-EFCA-4A20-82B6-9422F54592CC}" type="sibTrans" cxnId="{FAC0D9F6-40E4-466C-A221-7B4474B0B1D6}">
      <dgm:prSet/>
      <dgm:spPr/>
    </dgm:pt>
    <dgm:pt modelId="{47C23112-94C6-4F02-A0BD-722E95A5403A}">
      <dgm:prSet/>
      <dgm:spPr/>
      <dgm:t>
        <a:bodyPr/>
        <a:lstStyle/>
        <a:p>
          <a:r>
            <a:rPr lang="es-ES" dirty="0"/>
            <a:t>Transfiere funciones de política comercial interna y externa a la </a:t>
          </a:r>
          <a:r>
            <a:rPr lang="es-ES" dirty="0" smtClean="0"/>
            <a:t>SEC. de AGRICULTURA (art. 37). </a:t>
          </a:r>
          <a:endParaRPr lang="en-US" dirty="0"/>
        </a:p>
      </dgm:t>
    </dgm:pt>
    <dgm:pt modelId="{A08E1F60-5943-4D9D-9817-38BCACD4502B}" type="parTrans" cxnId="{9753BC4F-1212-42AD-88E0-BC883EB0BBA2}">
      <dgm:prSet/>
      <dgm:spPr/>
    </dgm:pt>
    <dgm:pt modelId="{2D50C633-82E5-4C25-85EE-1CCE6B96C297}" type="sibTrans" cxnId="{9753BC4F-1212-42AD-88E0-BC883EB0BBA2}">
      <dgm:prSet/>
      <dgm:spPr/>
    </dgm:pt>
    <dgm:pt modelId="{F91127F8-32B0-4DDC-A110-5FC70700CC3C}" type="pres">
      <dgm:prSet presAssocID="{3684A6A3-C85D-44D7-9758-B1842B012BCC}" presName="diagram" presStyleCnt="0">
        <dgm:presLayoutVars>
          <dgm:dir/>
          <dgm:resizeHandles val="exact"/>
        </dgm:presLayoutVars>
      </dgm:prSet>
      <dgm:spPr/>
      <dgm:t>
        <a:bodyPr/>
        <a:lstStyle/>
        <a:p>
          <a:endParaRPr lang="es-ES"/>
        </a:p>
      </dgm:t>
    </dgm:pt>
    <dgm:pt modelId="{9CE7AB05-102F-449F-9541-15996AAFA428}" type="pres">
      <dgm:prSet presAssocID="{480B3BF5-5D39-476D-93CA-85A60024C8F2}" presName="node" presStyleLbl="node1" presStyleIdx="0" presStyleCnt="1">
        <dgm:presLayoutVars>
          <dgm:bulletEnabled val="1"/>
        </dgm:presLayoutVars>
      </dgm:prSet>
      <dgm:spPr/>
      <dgm:t>
        <a:bodyPr/>
        <a:lstStyle/>
        <a:p>
          <a:endParaRPr lang="es-ES"/>
        </a:p>
      </dgm:t>
    </dgm:pt>
  </dgm:ptLst>
  <dgm:cxnLst>
    <dgm:cxn modelId="{9753BC4F-1212-42AD-88E0-BC883EB0BBA2}" srcId="{480B3BF5-5D39-476D-93CA-85A60024C8F2}" destId="{47C23112-94C6-4F02-A0BD-722E95A5403A}" srcOrd="3" destOrd="0" parTransId="{A08E1F60-5943-4D9D-9817-38BCACD4502B}" sibTransId="{2D50C633-82E5-4C25-85EE-1CCE6B96C297}"/>
    <dgm:cxn modelId="{FAC0D9F6-40E4-466C-A221-7B4474B0B1D6}" srcId="{480B3BF5-5D39-476D-93CA-85A60024C8F2}" destId="{2BBEB137-1110-4376-8164-177EBF3A95E9}" srcOrd="1" destOrd="0" parTransId="{901536CA-9A2B-43B3-B468-279A5A68376F}" sibTransId="{E7E5A501-EFCA-4A20-82B6-9422F54592CC}"/>
    <dgm:cxn modelId="{86504D5A-D222-454B-8BD0-9D95605E07EE}" srcId="{480B3BF5-5D39-476D-93CA-85A60024C8F2}" destId="{ABE8B08E-D436-4226-BD37-BB27975A560B}" srcOrd="0" destOrd="0" parTransId="{B275E9B2-3F38-4A15-A433-804E9773F6C8}" sibTransId="{A22BABCF-788A-474A-81BB-627B1570C8CD}"/>
    <dgm:cxn modelId="{35223323-4315-41AE-822F-E30FC7930E13}" type="presOf" srcId="{F1F83BE1-42A5-4E2F-9F6B-7115648846E5}" destId="{9CE7AB05-102F-449F-9541-15996AAFA428}" srcOrd="0" destOrd="3" presId="urn:microsoft.com/office/officeart/2005/8/layout/default"/>
    <dgm:cxn modelId="{1C64006E-0DAD-4C3F-9E3B-901691399CA5}" type="presOf" srcId="{2BBEB137-1110-4376-8164-177EBF3A95E9}" destId="{9CE7AB05-102F-449F-9541-15996AAFA428}" srcOrd="0" destOrd="2" presId="urn:microsoft.com/office/officeart/2005/8/layout/default"/>
    <dgm:cxn modelId="{7825FC21-D4B3-41AD-8CC8-10CC093B8009}" type="presOf" srcId="{47C23112-94C6-4F02-A0BD-722E95A5403A}" destId="{9CE7AB05-102F-449F-9541-15996AAFA428}" srcOrd="0" destOrd="4" presId="urn:microsoft.com/office/officeart/2005/8/layout/default"/>
    <dgm:cxn modelId="{A3841120-114C-4B3E-93A9-5F08B7C271D6}" type="presOf" srcId="{ABE8B08E-D436-4226-BD37-BB27975A560B}" destId="{9CE7AB05-102F-449F-9541-15996AAFA428}" srcOrd="0" destOrd="1" presId="urn:microsoft.com/office/officeart/2005/8/layout/default"/>
    <dgm:cxn modelId="{4F4949A3-8418-4BB0-9F51-167E4CEBAF82}" type="presOf" srcId="{480B3BF5-5D39-476D-93CA-85A60024C8F2}" destId="{9CE7AB05-102F-449F-9541-15996AAFA428}" srcOrd="0" destOrd="0" presId="urn:microsoft.com/office/officeart/2005/8/layout/default"/>
    <dgm:cxn modelId="{56FB85C7-7099-42D0-A55B-96837B191671}" type="presOf" srcId="{3684A6A3-C85D-44D7-9758-B1842B012BCC}" destId="{F91127F8-32B0-4DDC-A110-5FC70700CC3C}" srcOrd="0" destOrd="0" presId="urn:microsoft.com/office/officeart/2005/8/layout/default"/>
    <dgm:cxn modelId="{53109130-3409-4A04-BF0D-E8FF8B703894}" srcId="{480B3BF5-5D39-476D-93CA-85A60024C8F2}" destId="{F1F83BE1-42A5-4E2F-9F6B-7115648846E5}" srcOrd="2" destOrd="0" parTransId="{710012AC-DE5F-4177-880C-F8D8B3A1D88F}" sibTransId="{D205B7EE-6DF0-4EC0-97A2-1D4130A46C9F}"/>
    <dgm:cxn modelId="{9FAD29EB-AF37-482A-A1FD-F140CBB3B302}" srcId="{3684A6A3-C85D-44D7-9758-B1842B012BCC}" destId="{480B3BF5-5D39-476D-93CA-85A60024C8F2}" srcOrd="0" destOrd="0" parTransId="{9FB7F525-46DE-4272-8088-D6B3DAC67408}" sibTransId="{EC508B29-0ACF-4738-ACF1-3957B62401A7}"/>
    <dgm:cxn modelId="{AD6D9AEE-84AA-453F-A06F-8D432480929D}" type="presOf" srcId="{24E35F57-DD06-4385-99ED-F169F23849AD}" destId="{9CE7AB05-102F-449F-9541-15996AAFA428}" srcOrd="0" destOrd="5" presId="urn:microsoft.com/office/officeart/2005/8/layout/default"/>
    <dgm:cxn modelId="{8A6007EE-6384-4342-ABA7-07B504B27CA4}" srcId="{480B3BF5-5D39-476D-93CA-85A60024C8F2}" destId="{24E35F57-DD06-4385-99ED-F169F23849AD}" srcOrd="4" destOrd="0" parTransId="{70E0C3EC-A4D2-446E-BACF-433CC2224BE5}" sibTransId="{CFF4F00E-95EE-44A9-9C5E-7CD8E153CCB7}"/>
    <dgm:cxn modelId="{D6092D33-7BA9-41BB-BDD2-8721F5FBF963}" type="presParOf" srcId="{F91127F8-32B0-4DDC-A110-5FC70700CC3C}" destId="{9CE7AB05-102F-449F-9541-15996AAFA428}"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6B818AD-F2B5-4022-907D-943F55335DE6}"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3FA2AD26-F04F-44CF-A197-F9E4DF1D12B8}">
      <dgm:prSet/>
      <dgm:spPr/>
      <dgm:t>
        <a:bodyPr/>
        <a:lstStyle/>
        <a:p>
          <a:r>
            <a:rPr lang="en-US" dirty="0" err="1"/>
            <a:t>Faculta</a:t>
          </a:r>
          <a:r>
            <a:rPr lang="en-US" dirty="0"/>
            <a:t> al ME </a:t>
          </a:r>
          <a:r>
            <a:rPr lang="en-US" dirty="0" err="1"/>
            <a:t>dictar</a:t>
          </a:r>
          <a:r>
            <a:rPr lang="en-US" dirty="0"/>
            <a:t> las </a:t>
          </a:r>
          <a:r>
            <a:rPr lang="en-US" dirty="0" err="1"/>
            <a:t>normas</a:t>
          </a:r>
          <a:r>
            <a:rPr lang="en-US" dirty="0"/>
            <a:t> </a:t>
          </a:r>
          <a:r>
            <a:rPr lang="en-US" dirty="0" err="1"/>
            <a:t>reglamentarias</a:t>
          </a:r>
          <a:r>
            <a:rPr lang="en-US" dirty="0" smtClean="0"/>
            <a:t>. </a:t>
          </a:r>
          <a:r>
            <a:rPr lang="es-ES" dirty="0" smtClean="0"/>
            <a:t>Transfiere a la </a:t>
          </a:r>
          <a:r>
            <a:rPr lang="es-ES" dirty="0" err="1" smtClean="0"/>
            <a:t>SAGPyA</a:t>
          </a:r>
          <a:r>
            <a:rPr lang="es-ES" dirty="0" smtClean="0"/>
            <a:t> distintas facultades</a:t>
          </a:r>
          <a:r>
            <a:rPr lang="en-US" dirty="0" smtClean="0"/>
            <a:t> </a:t>
          </a:r>
          <a:endParaRPr lang="en-US" dirty="0"/>
        </a:p>
      </dgm:t>
    </dgm:pt>
    <dgm:pt modelId="{EB27AD22-E1EA-41D0-B59A-32E48FB80275}" type="parTrans" cxnId="{3E7D9238-DEAF-49B0-A8A3-6C89141DBDB5}">
      <dgm:prSet/>
      <dgm:spPr/>
      <dgm:t>
        <a:bodyPr/>
        <a:lstStyle/>
        <a:p>
          <a:endParaRPr lang="en-US"/>
        </a:p>
      </dgm:t>
    </dgm:pt>
    <dgm:pt modelId="{207998C0-879E-4248-BA70-6A83380C38E9}" type="sibTrans" cxnId="{3E7D9238-DEAF-49B0-A8A3-6C89141DBDB5}">
      <dgm:prSet/>
      <dgm:spPr/>
      <dgm:t>
        <a:bodyPr/>
        <a:lstStyle/>
        <a:p>
          <a:endParaRPr lang="en-US"/>
        </a:p>
      </dgm:t>
    </dgm:pt>
    <dgm:pt modelId="{E5B9504F-E7D3-4D52-B6C5-C32DA600C565}">
      <dgm:prSet/>
      <dgm:spPr/>
      <dgm:t>
        <a:bodyPr/>
        <a:lstStyle/>
        <a:p>
          <a:r>
            <a:rPr lang="es-ES" dirty="0" smtClean="0"/>
            <a:t>Mediante Resolución N° 592/1993 </a:t>
          </a:r>
          <a:r>
            <a:rPr lang="es-ES" dirty="0" err="1" smtClean="0"/>
            <a:t>MEyOSP</a:t>
          </a:r>
          <a:r>
            <a:rPr lang="es-ES" dirty="0" smtClean="0"/>
            <a:t> se interpretan los alcances de la vigencia de las disposiciones del Decreto Ley 6698/63</a:t>
          </a:r>
          <a:endParaRPr lang="es-ES" dirty="0"/>
        </a:p>
      </dgm:t>
    </dgm:pt>
    <dgm:pt modelId="{10D1971E-F7F0-4E9C-8CAB-67D307440883}" type="parTrans" cxnId="{442CD13F-B5B9-4B62-A5DE-C7F4B0C29EFA}">
      <dgm:prSet/>
      <dgm:spPr/>
      <dgm:t>
        <a:bodyPr/>
        <a:lstStyle/>
        <a:p>
          <a:endParaRPr lang="en-US"/>
        </a:p>
      </dgm:t>
    </dgm:pt>
    <dgm:pt modelId="{5B866799-51D9-4F61-9B9C-4A6AEE9914CC}" type="sibTrans" cxnId="{442CD13F-B5B9-4B62-A5DE-C7F4B0C29EFA}">
      <dgm:prSet/>
      <dgm:spPr/>
      <dgm:t>
        <a:bodyPr/>
        <a:lstStyle/>
        <a:p>
          <a:endParaRPr lang="en-US"/>
        </a:p>
      </dgm:t>
    </dgm:pt>
    <dgm:pt modelId="{B92C3C66-7A89-403F-91B4-6DF681EF8F05}">
      <dgm:prSet/>
      <dgm:spPr/>
      <dgm:t>
        <a:bodyPr/>
        <a:lstStyle/>
        <a:p>
          <a:r>
            <a:rPr lang="es-ES" dirty="0"/>
            <a:t>No hay una resolución interpretativa en lo referido al alcance las facultades </a:t>
          </a:r>
          <a:r>
            <a:rPr lang="es-ES" dirty="0" smtClean="0"/>
            <a:t>remanentes de la Ley de Carnes N° 21.740.</a:t>
          </a:r>
          <a:endParaRPr lang="en-US" dirty="0"/>
        </a:p>
      </dgm:t>
    </dgm:pt>
    <dgm:pt modelId="{5CA5FFAE-9148-4C30-A99D-3C662AFEF360}" type="parTrans" cxnId="{53F1FAAD-B297-4426-924A-6D0E3B647A65}">
      <dgm:prSet/>
      <dgm:spPr/>
      <dgm:t>
        <a:bodyPr/>
        <a:lstStyle/>
        <a:p>
          <a:endParaRPr lang="en-US"/>
        </a:p>
      </dgm:t>
    </dgm:pt>
    <dgm:pt modelId="{99894100-2585-4C68-9974-DFF58F8631EE}" type="sibTrans" cxnId="{53F1FAAD-B297-4426-924A-6D0E3B647A65}">
      <dgm:prSet/>
      <dgm:spPr/>
      <dgm:t>
        <a:bodyPr/>
        <a:lstStyle/>
        <a:p>
          <a:endParaRPr lang="en-US"/>
        </a:p>
      </dgm:t>
    </dgm:pt>
    <dgm:pt modelId="{CCF48EAA-9849-4AC3-B74F-662DD4DB6EE8}">
      <dgm:prSet/>
      <dgm:spPr/>
      <dgm:t>
        <a:bodyPr/>
        <a:lstStyle/>
        <a:p>
          <a:r>
            <a:rPr lang="es-ES" dirty="0"/>
            <a:t>Se crea la OFICINA NACIONAL DE CONTROL COMERCIAL AGROPECUARIO (ONCCA) como ente desconcentrado con la función de ejercer estas facultades remanentes.</a:t>
          </a:r>
          <a:endParaRPr lang="en-US" dirty="0"/>
        </a:p>
      </dgm:t>
    </dgm:pt>
    <dgm:pt modelId="{AAD13094-DBBC-4542-A0FC-C5D5F853F0AA}" type="parTrans" cxnId="{A2D4D35F-0E2F-400E-8E03-D1F1213A7EDA}">
      <dgm:prSet/>
      <dgm:spPr/>
      <dgm:t>
        <a:bodyPr/>
        <a:lstStyle/>
        <a:p>
          <a:endParaRPr lang="en-US"/>
        </a:p>
      </dgm:t>
    </dgm:pt>
    <dgm:pt modelId="{F4B676BC-B6FD-434F-8261-3053B794DF33}" type="sibTrans" cxnId="{A2D4D35F-0E2F-400E-8E03-D1F1213A7EDA}">
      <dgm:prSet/>
      <dgm:spPr/>
      <dgm:t>
        <a:bodyPr/>
        <a:lstStyle/>
        <a:p>
          <a:endParaRPr lang="en-US"/>
        </a:p>
      </dgm:t>
    </dgm:pt>
    <dgm:pt modelId="{228B7B09-36FC-4E66-881A-783E9B594CA0}" type="pres">
      <dgm:prSet presAssocID="{16B818AD-F2B5-4022-907D-943F55335DE6}" presName="diagram" presStyleCnt="0">
        <dgm:presLayoutVars>
          <dgm:dir/>
          <dgm:resizeHandles val="exact"/>
        </dgm:presLayoutVars>
      </dgm:prSet>
      <dgm:spPr/>
      <dgm:t>
        <a:bodyPr/>
        <a:lstStyle/>
        <a:p>
          <a:endParaRPr lang="es-ES"/>
        </a:p>
      </dgm:t>
    </dgm:pt>
    <dgm:pt modelId="{CB1A8B51-85EF-42CB-84AD-D97246B0A1A2}" type="pres">
      <dgm:prSet presAssocID="{3FA2AD26-F04F-44CF-A197-F9E4DF1D12B8}" presName="node" presStyleLbl="node1" presStyleIdx="0" presStyleCnt="4">
        <dgm:presLayoutVars>
          <dgm:bulletEnabled val="1"/>
        </dgm:presLayoutVars>
      </dgm:prSet>
      <dgm:spPr/>
      <dgm:t>
        <a:bodyPr/>
        <a:lstStyle/>
        <a:p>
          <a:endParaRPr lang="es-ES"/>
        </a:p>
      </dgm:t>
    </dgm:pt>
    <dgm:pt modelId="{F23F6490-4CBA-4589-81DE-AC6878B988F6}" type="pres">
      <dgm:prSet presAssocID="{207998C0-879E-4248-BA70-6A83380C38E9}" presName="sibTrans" presStyleCnt="0"/>
      <dgm:spPr/>
    </dgm:pt>
    <dgm:pt modelId="{229FBF93-23F2-48AC-AAA5-BF2A83450ECC}" type="pres">
      <dgm:prSet presAssocID="{E5B9504F-E7D3-4D52-B6C5-C32DA600C565}" presName="node" presStyleLbl="node1" presStyleIdx="1" presStyleCnt="4">
        <dgm:presLayoutVars>
          <dgm:bulletEnabled val="1"/>
        </dgm:presLayoutVars>
      </dgm:prSet>
      <dgm:spPr/>
      <dgm:t>
        <a:bodyPr/>
        <a:lstStyle/>
        <a:p>
          <a:endParaRPr lang="es-ES"/>
        </a:p>
      </dgm:t>
    </dgm:pt>
    <dgm:pt modelId="{AEAAD280-EFB2-441D-8BE4-D0A6154A38A3}" type="pres">
      <dgm:prSet presAssocID="{5B866799-51D9-4F61-9B9C-4A6AEE9914CC}" presName="sibTrans" presStyleCnt="0"/>
      <dgm:spPr/>
    </dgm:pt>
    <dgm:pt modelId="{7A4CA3A5-0BCF-4872-8A0D-D0F8D194A3FC}" type="pres">
      <dgm:prSet presAssocID="{B92C3C66-7A89-403F-91B4-6DF681EF8F05}" presName="node" presStyleLbl="node1" presStyleIdx="2" presStyleCnt="4">
        <dgm:presLayoutVars>
          <dgm:bulletEnabled val="1"/>
        </dgm:presLayoutVars>
      </dgm:prSet>
      <dgm:spPr/>
      <dgm:t>
        <a:bodyPr/>
        <a:lstStyle/>
        <a:p>
          <a:endParaRPr lang="es-ES"/>
        </a:p>
      </dgm:t>
    </dgm:pt>
    <dgm:pt modelId="{C9B5D0CB-37E9-4E8D-AA0B-B9CBF91E1E8B}" type="pres">
      <dgm:prSet presAssocID="{99894100-2585-4C68-9974-DFF58F8631EE}" presName="sibTrans" presStyleCnt="0"/>
      <dgm:spPr/>
    </dgm:pt>
    <dgm:pt modelId="{501D2AD7-991F-432E-9CA7-67DB07762402}" type="pres">
      <dgm:prSet presAssocID="{CCF48EAA-9849-4AC3-B74F-662DD4DB6EE8}" presName="node" presStyleLbl="node1" presStyleIdx="3" presStyleCnt="4">
        <dgm:presLayoutVars>
          <dgm:bulletEnabled val="1"/>
        </dgm:presLayoutVars>
      </dgm:prSet>
      <dgm:spPr/>
      <dgm:t>
        <a:bodyPr/>
        <a:lstStyle/>
        <a:p>
          <a:endParaRPr lang="es-ES"/>
        </a:p>
      </dgm:t>
    </dgm:pt>
  </dgm:ptLst>
  <dgm:cxnLst>
    <dgm:cxn modelId="{056891CB-679A-473B-8154-27278B0C25E9}" type="presOf" srcId="{3FA2AD26-F04F-44CF-A197-F9E4DF1D12B8}" destId="{CB1A8B51-85EF-42CB-84AD-D97246B0A1A2}" srcOrd="0" destOrd="0" presId="urn:microsoft.com/office/officeart/2005/8/layout/default"/>
    <dgm:cxn modelId="{3E7D9238-DEAF-49B0-A8A3-6C89141DBDB5}" srcId="{16B818AD-F2B5-4022-907D-943F55335DE6}" destId="{3FA2AD26-F04F-44CF-A197-F9E4DF1D12B8}" srcOrd="0" destOrd="0" parTransId="{EB27AD22-E1EA-41D0-B59A-32E48FB80275}" sibTransId="{207998C0-879E-4248-BA70-6A83380C38E9}"/>
    <dgm:cxn modelId="{C5804E4B-8228-46A4-B7BF-278BE7E472ED}" type="presOf" srcId="{16B818AD-F2B5-4022-907D-943F55335DE6}" destId="{228B7B09-36FC-4E66-881A-783E9B594CA0}" srcOrd="0" destOrd="0" presId="urn:microsoft.com/office/officeart/2005/8/layout/default"/>
    <dgm:cxn modelId="{A2D4D35F-0E2F-400E-8E03-D1F1213A7EDA}" srcId="{16B818AD-F2B5-4022-907D-943F55335DE6}" destId="{CCF48EAA-9849-4AC3-B74F-662DD4DB6EE8}" srcOrd="3" destOrd="0" parTransId="{AAD13094-DBBC-4542-A0FC-C5D5F853F0AA}" sibTransId="{F4B676BC-B6FD-434F-8261-3053B794DF33}"/>
    <dgm:cxn modelId="{5CDAD5A7-78D2-4EE6-BFE5-07D759F47897}" type="presOf" srcId="{E5B9504F-E7D3-4D52-B6C5-C32DA600C565}" destId="{229FBF93-23F2-48AC-AAA5-BF2A83450ECC}" srcOrd="0" destOrd="0" presId="urn:microsoft.com/office/officeart/2005/8/layout/default"/>
    <dgm:cxn modelId="{0C96CB06-55E9-47D4-BF5A-2FEC932635C7}" type="presOf" srcId="{B92C3C66-7A89-403F-91B4-6DF681EF8F05}" destId="{7A4CA3A5-0BCF-4872-8A0D-D0F8D194A3FC}" srcOrd="0" destOrd="0" presId="urn:microsoft.com/office/officeart/2005/8/layout/default"/>
    <dgm:cxn modelId="{53F1FAAD-B297-4426-924A-6D0E3B647A65}" srcId="{16B818AD-F2B5-4022-907D-943F55335DE6}" destId="{B92C3C66-7A89-403F-91B4-6DF681EF8F05}" srcOrd="2" destOrd="0" parTransId="{5CA5FFAE-9148-4C30-A99D-3C662AFEF360}" sibTransId="{99894100-2585-4C68-9974-DFF58F8631EE}"/>
    <dgm:cxn modelId="{47AEF86A-AA6C-482A-871D-04FEB49A8D8F}" type="presOf" srcId="{CCF48EAA-9849-4AC3-B74F-662DD4DB6EE8}" destId="{501D2AD7-991F-432E-9CA7-67DB07762402}" srcOrd="0" destOrd="0" presId="urn:microsoft.com/office/officeart/2005/8/layout/default"/>
    <dgm:cxn modelId="{442CD13F-B5B9-4B62-A5DE-C7F4B0C29EFA}" srcId="{16B818AD-F2B5-4022-907D-943F55335DE6}" destId="{E5B9504F-E7D3-4D52-B6C5-C32DA600C565}" srcOrd="1" destOrd="0" parTransId="{10D1971E-F7F0-4E9C-8CAB-67D307440883}" sibTransId="{5B866799-51D9-4F61-9B9C-4A6AEE9914CC}"/>
    <dgm:cxn modelId="{DAE67341-E4B8-4325-B27E-CE5EECB9DEAE}" type="presParOf" srcId="{228B7B09-36FC-4E66-881A-783E9B594CA0}" destId="{CB1A8B51-85EF-42CB-84AD-D97246B0A1A2}" srcOrd="0" destOrd="0" presId="urn:microsoft.com/office/officeart/2005/8/layout/default"/>
    <dgm:cxn modelId="{FA3F6168-E230-4451-B5D0-E1C7EF0BFE8B}" type="presParOf" srcId="{228B7B09-36FC-4E66-881A-783E9B594CA0}" destId="{F23F6490-4CBA-4589-81DE-AC6878B988F6}" srcOrd="1" destOrd="0" presId="urn:microsoft.com/office/officeart/2005/8/layout/default"/>
    <dgm:cxn modelId="{B97504BB-D744-43D6-8500-88F338A4E7B0}" type="presParOf" srcId="{228B7B09-36FC-4E66-881A-783E9B594CA0}" destId="{229FBF93-23F2-48AC-AAA5-BF2A83450ECC}" srcOrd="2" destOrd="0" presId="urn:microsoft.com/office/officeart/2005/8/layout/default"/>
    <dgm:cxn modelId="{57335721-DB87-482F-94AD-383B61591EF0}" type="presParOf" srcId="{228B7B09-36FC-4E66-881A-783E9B594CA0}" destId="{AEAAD280-EFB2-441D-8BE4-D0A6154A38A3}" srcOrd="3" destOrd="0" presId="urn:microsoft.com/office/officeart/2005/8/layout/default"/>
    <dgm:cxn modelId="{3D2CB991-72EF-4A86-9A7E-9ED529FD2516}" type="presParOf" srcId="{228B7B09-36FC-4E66-881A-783E9B594CA0}" destId="{7A4CA3A5-0BCF-4872-8A0D-D0F8D194A3FC}" srcOrd="4" destOrd="0" presId="urn:microsoft.com/office/officeart/2005/8/layout/default"/>
    <dgm:cxn modelId="{72AE3FE4-8815-4737-985D-D025863CB7EA}" type="presParOf" srcId="{228B7B09-36FC-4E66-881A-783E9B594CA0}" destId="{C9B5D0CB-37E9-4E8D-AA0B-B9CBF91E1E8B}" srcOrd="5" destOrd="0" presId="urn:microsoft.com/office/officeart/2005/8/layout/default"/>
    <dgm:cxn modelId="{F97668E7-3C03-411E-BB55-B4232A4A6CB4}" type="presParOf" srcId="{228B7B09-36FC-4E66-881A-783E9B594CA0}" destId="{501D2AD7-991F-432E-9CA7-67DB07762402}"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684A6A3-C85D-44D7-9758-B1842B012BCC}"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480B3BF5-5D39-476D-93CA-85A60024C8F2}">
      <dgm:prSet/>
      <dgm:spPr/>
      <dgm:t>
        <a:bodyPr/>
        <a:lstStyle/>
        <a:p>
          <a:r>
            <a:rPr lang="es-ES" dirty="0" smtClean="0"/>
            <a:t>Se modifica la Ley N° 21.453, pasando a ser opcional el registro de las ventas al exterior. </a:t>
          </a:r>
        </a:p>
        <a:p>
          <a:r>
            <a:rPr lang="es-ES" dirty="0" smtClean="0"/>
            <a:t>Por Ley N° 23.696 se declaran sujetos a privatización los elevadores terminales portuarios de la JNG.</a:t>
          </a:r>
        </a:p>
        <a:p>
          <a:r>
            <a:rPr lang="es-ES" dirty="0" smtClean="0"/>
            <a:t>Se sanciona la Ley N° 24.093 de provincialización de puertos, transfiriendo a título gratuito a solicitud de la jurisdicción y consolidando la creación de puertos privados.</a:t>
          </a:r>
        </a:p>
        <a:p>
          <a:r>
            <a:rPr lang="es-ES" dirty="0" smtClean="0"/>
            <a:t>Por Decreto N° 253/95 se adjudica la Concesión de Obra Pública por Peaje de la </a:t>
          </a:r>
          <a:r>
            <a:rPr lang="es-ES" dirty="0" err="1" smtClean="0"/>
            <a:t>Hidrovía</a:t>
          </a:r>
          <a:r>
            <a:rPr lang="es-ES" dirty="0" smtClean="0"/>
            <a:t>.</a:t>
          </a:r>
        </a:p>
        <a:p>
          <a:r>
            <a:rPr lang="es-ES" dirty="0" smtClean="0"/>
            <a:t>Por el artículo 12 de La Ley N° 25345 se establecen </a:t>
          </a:r>
          <a:r>
            <a:rPr lang="es-ES" b="0" i="0" dirty="0" smtClean="0"/>
            <a:t>sistemas electrónicos de medición y control de la producción.</a:t>
          </a:r>
          <a:endParaRPr lang="en-US" dirty="0"/>
        </a:p>
      </dgm:t>
    </dgm:pt>
    <dgm:pt modelId="{9FB7F525-46DE-4272-8088-D6B3DAC67408}" type="parTrans" cxnId="{9FAD29EB-AF37-482A-A1FD-F140CBB3B302}">
      <dgm:prSet/>
      <dgm:spPr/>
      <dgm:t>
        <a:bodyPr/>
        <a:lstStyle/>
        <a:p>
          <a:endParaRPr lang="en-US"/>
        </a:p>
      </dgm:t>
    </dgm:pt>
    <dgm:pt modelId="{EC508B29-0ACF-4738-ACF1-3957B62401A7}" type="sibTrans" cxnId="{9FAD29EB-AF37-482A-A1FD-F140CBB3B302}">
      <dgm:prSet/>
      <dgm:spPr/>
      <dgm:t>
        <a:bodyPr/>
        <a:lstStyle/>
        <a:p>
          <a:endParaRPr lang="en-US"/>
        </a:p>
      </dgm:t>
    </dgm:pt>
    <dgm:pt modelId="{C6C92E7F-BBB1-4473-B1ED-C5422CF38D58}">
      <dgm:prSet/>
      <dgm:spPr/>
      <dgm:t>
        <a:bodyPr/>
        <a:lstStyle/>
        <a:p>
          <a:endParaRPr lang="en-US" dirty="0"/>
        </a:p>
      </dgm:t>
    </dgm:pt>
    <dgm:pt modelId="{00238BC0-EE89-4945-A842-8029EC66353A}" type="parTrans" cxnId="{8B9FCB9D-FAB6-4FAF-B1CC-10C1C387613E}">
      <dgm:prSet/>
      <dgm:spPr/>
      <dgm:t>
        <a:bodyPr/>
        <a:lstStyle/>
        <a:p>
          <a:endParaRPr lang="es-ES"/>
        </a:p>
      </dgm:t>
    </dgm:pt>
    <dgm:pt modelId="{F241AF96-16B0-4076-9E84-2FFED858CC98}" type="sibTrans" cxnId="{8B9FCB9D-FAB6-4FAF-B1CC-10C1C387613E}">
      <dgm:prSet/>
      <dgm:spPr/>
      <dgm:t>
        <a:bodyPr/>
        <a:lstStyle/>
        <a:p>
          <a:endParaRPr lang="es-ES"/>
        </a:p>
      </dgm:t>
    </dgm:pt>
    <dgm:pt modelId="{F91127F8-32B0-4DDC-A110-5FC70700CC3C}" type="pres">
      <dgm:prSet presAssocID="{3684A6A3-C85D-44D7-9758-B1842B012BCC}" presName="diagram" presStyleCnt="0">
        <dgm:presLayoutVars>
          <dgm:dir/>
          <dgm:resizeHandles val="exact"/>
        </dgm:presLayoutVars>
      </dgm:prSet>
      <dgm:spPr/>
      <dgm:t>
        <a:bodyPr/>
        <a:lstStyle/>
        <a:p>
          <a:endParaRPr lang="es-ES"/>
        </a:p>
      </dgm:t>
    </dgm:pt>
    <dgm:pt modelId="{9CE7AB05-102F-449F-9541-15996AAFA428}" type="pres">
      <dgm:prSet presAssocID="{480B3BF5-5D39-476D-93CA-85A60024C8F2}" presName="node" presStyleLbl="node1" presStyleIdx="0" presStyleCnt="1">
        <dgm:presLayoutVars>
          <dgm:bulletEnabled val="1"/>
        </dgm:presLayoutVars>
      </dgm:prSet>
      <dgm:spPr/>
      <dgm:t>
        <a:bodyPr/>
        <a:lstStyle/>
        <a:p>
          <a:endParaRPr lang="es-ES"/>
        </a:p>
      </dgm:t>
    </dgm:pt>
  </dgm:ptLst>
  <dgm:cxnLst>
    <dgm:cxn modelId="{4F4949A3-8418-4BB0-9F51-167E4CEBAF82}" type="presOf" srcId="{480B3BF5-5D39-476D-93CA-85A60024C8F2}" destId="{9CE7AB05-102F-449F-9541-15996AAFA428}" srcOrd="0" destOrd="0" presId="urn:microsoft.com/office/officeart/2005/8/layout/default"/>
    <dgm:cxn modelId="{9FAD29EB-AF37-482A-A1FD-F140CBB3B302}" srcId="{3684A6A3-C85D-44D7-9758-B1842B012BCC}" destId="{480B3BF5-5D39-476D-93CA-85A60024C8F2}" srcOrd="0" destOrd="0" parTransId="{9FB7F525-46DE-4272-8088-D6B3DAC67408}" sibTransId="{EC508B29-0ACF-4738-ACF1-3957B62401A7}"/>
    <dgm:cxn modelId="{56FB85C7-7099-42D0-A55B-96837B191671}" type="presOf" srcId="{3684A6A3-C85D-44D7-9758-B1842B012BCC}" destId="{F91127F8-32B0-4DDC-A110-5FC70700CC3C}" srcOrd="0" destOrd="0" presId="urn:microsoft.com/office/officeart/2005/8/layout/default"/>
    <dgm:cxn modelId="{197AD240-094E-494F-823A-8AFAD1755331}" type="presOf" srcId="{C6C92E7F-BBB1-4473-B1ED-C5422CF38D58}" destId="{9CE7AB05-102F-449F-9541-15996AAFA428}" srcOrd="0" destOrd="1" presId="urn:microsoft.com/office/officeart/2005/8/layout/default"/>
    <dgm:cxn modelId="{8B9FCB9D-FAB6-4FAF-B1CC-10C1C387613E}" srcId="{480B3BF5-5D39-476D-93CA-85A60024C8F2}" destId="{C6C92E7F-BBB1-4473-B1ED-C5422CF38D58}" srcOrd="0" destOrd="0" parTransId="{00238BC0-EE89-4945-A842-8029EC66353A}" sibTransId="{F241AF96-16B0-4076-9E84-2FFED858CC98}"/>
    <dgm:cxn modelId="{D6092D33-7BA9-41BB-BDD2-8721F5FBF963}" type="presParOf" srcId="{F91127F8-32B0-4DDC-A110-5FC70700CC3C}" destId="{9CE7AB05-102F-449F-9541-15996AAFA428}"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6D6EBEF-877A-41DC-8696-5212299A0BEC}"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49F623F2-EA10-4F49-B59B-1E4540BCE300}">
      <dgm:prSet/>
      <dgm:spPr/>
      <dgm:t>
        <a:bodyPr/>
        <a:lstStyle/>
        <a:p>
          <a:r>
            <a:rPr lang="es-ES"/>
            <a:t>A comienzo del siglo, estaban en vigencia las siguientes normas, que resultan de importancia a los efectos del análisis de las restricciones actuales:</a:t>
          </a:r>
          <a:endParaRPr lang="en-US"/>
        </a:p>
      </dgm:t>
    </dgm:pt>
    <dgm:pt modelId="{D4FEC5F8-9265-42FE-A596-F459201523BD}" type="parTrans" cxnId="{71939026-7206-452A-8087-57564DC97C68}">
      <dgm:prSet/>
      <dgm:spPr/>
      <dgm:t>
        <a:bodyPr/>
        <a:lstStyle/>
        <a:p>
          <a:endParaRPr lang="en-US"/>
        </a:p>
      </dgm:t>
    </dgm:pt>
    <dgm:pt modelId="{2B37E2B9-A339-404C-A43D-AA9A10758E18}" type="sibTrans" cxnId="{71939026-7206-452A-8087-57564DC97C68}">
      <dgm:prSet/>
      <dgm:spPr/>
      <dgm:t>
        <a:bodyPr/>
        <a:lstStyle/>
        <a:p>
          <a:endParaRPr lang="en-US"/>
        </a:p>
      </dgm:t>
    </dgm:pt>
    <dgm:pt modelId="{4886CDFF-9DBF-4866-B5F1-A6171304E300}">
      <dgm:prSet/>
      <dgm:spPr/>
      <dgm:t>
        <a:bodyPr/>
        <a:lstStyle/>
        <a:p>
          <a:r>
            <a:rPr lang="es-ES" dirty="0"/>
            <a:t>D Ley 6698/1963. </a:t>
          </a:r>
          <a:r>
            <a:rPr lang="es-ES" dirty="0" smtClean="0"/>
            <a:t>Régimen </a:t>
          </a:r>
          <a:r>
            <a:rPr lang="es-ES" dirty="0"/>
            <a:t>de Control de Comercio de Granos. </a:t>
          </a:r>
          <a:r>
            <a:rPr lang="es-ES" dirty="0" smtClean="0"/>
            <a:t>Ley 21.740. Objetivos y funciones de la Junta de Carnes.</a:t>
          </a:r>
        </a:p>
        <a:p>
          <a:r>
            <a:rPr lang="es-ES" dirty="0" smtClean="0"/>
            <a:t>Ambas con escasas facultades remanentes</a:t>
          </a:r>
          <a:endParaRPr lang="en-US" dirty="0"/>
        </a:p>
      </dgm:t>
    </dgm:pt>
    <dgm:pt modelId="{227F793D-2BFC-4245-A2EA-2927F3527728}" type="parTrans" cxnId="{00E26189-69CE-452B-B2CF-E82D83A210F0}">
      <dgm:prSet/>
      <dgm:spPr/>
      <dgm:t>
        <a:bodyPr/>
        <a:lstStyle/>
        <a:p>
          <a:endParaRPr lang="en-US"/>
        </a:p>
      </dgm:t>
    </dgm:pt>
    <dgm:pt modelId="{A0E52CF5-84AD-4FCF-A4C0-5A5BC22A8FB6}" type="sibTrans" cxnId="{00E26189-69CE-452B-B2CF-E82D83A210F0}">
      <dgm:prSet/>
      <dgm:spPr/>
      <dgm:t>
        <a:bodyPr/>
        <a:lstStyle/>
        <a:p>
          <a:endParaRPr lang="en-US"/>
        </a:p>
      </dgm:t>
    </dgm:pt>
    <dgm:pt modelId="{809FD54A-D688-4539-B3B5-1728959A2688}">
      <dgm:prSet/>
      <dgm:spPr/>
      <dgm:t>
        <a:bodyPr/>
        <a:lstStyle/>
        <a:p>
          <a:r>
            <a:rPr lang="es-ES" dirty="0" smtClean="0"/>
            <a:t>DNU 2284/91 y 2488/91. Desregula comercio interior y exterior</a:t>
          </a:r>
          <a:endParaRPr lang="en-US" dirty="0"/>
        </a:p>
      </dgm:t>
    </dgm:pt>
    <dgm:pt modelId="{1AAEC202-5CB6-49AF-8EE7-F6D70F431257}" type="parTrans" cxnId="{D8C98A6E-1DDC-49D5-9389-E748BF9B6054}">
      <dgm:prSet/>
      <dgm:spPr/>
      <dgm:t>
        <a:bodyPr/>
        <a:lstStyle/>
        <a:p>
          <a:endParaRPr lang="en-US"/>
        </a:p>
      </dgm:t>
    </dgm:pt>
    <dgm:pt modelId="{321E0FC7-F31D-49C6-92A1-A17964ABB741}" type="sibTrans" cxnId="{D8C98A6E-1DDC-49D5-9389-E748BF9B6054}">
      <dgm:prSet/>
      <dgm:spPr/>
      <dgm:t>
        <a:bodyPr/>
        <a:lstStyle/>
        <a:p>
          <a:endParaRPr lang="en-US"/>
        </a:p>
      </dgm:t>
    </dgm:pt>
    <dgm:pt modelId="{5091E5AE-9A68-4E2A-838C-03D96C318742}">
      <dgm:prSet/>
      <dgm:spPr/>
      <dgm:t>
        <a:bodyPr/>
        <a:lstStyle/>
        <a:p>
          <a:r>
            <a:rPr lang="es-ES" dirty="0"/>
            <a:t>Código Aduanero, Ley 22.415 en lo referido a los derechos de exportación. Por Resolución 159/91 M.E. se eliminan los derechos de exportación</a:t>
          </a:r>
          <a:endParaRPr lang="en-US" dirty="0"/>
        </a:p>
      </dgm:t>
    </dgm:pt>
    <dgm:pt modelId="{20FD185C-57E2-43FB-A958-28A42CB35E65}" type="parTrans" cxnId="{928C2D80-3DDD-4E74-9637-2A21978CAC0C}">
      <dgm:prSet/>
      <dgm:spPr/>
      <dgm:t>
        <a:bodyPr/>
        <a:lstStyle/>
        <a:p>
          <a:endParaRPr lang="en-US"/>
        </a:p>
      </dgm:t>
    </dgm:pt>
    <dgm:pt modelId="{A629AB5B-127B-4C01-81DA-93EDB664DD18}" type="sibTrans" cxnId="{928C2D80-3DDD-4E74-9637-2A21978CAC0C}">
      <dgm:prSet/>
      <dgm:spPr/>
      <dgm:t>
        <a:bodyPr/>
        <a:lstStyle/>
        <a:p>
          <a:endParaRPr lang="en-US"/>
        </a:p>
      </dgm:t>
    </dgm:pt>
    <dgm:pt modelId="{3442F329-0C03-4BFA-A462-D53F12916D5E}">
      <dgm:prSet/>
      <dgm:spPr/>
      <dgm:t>
        <a:bodyPr/>
        <a:lstStyle/>
        <a:p>
          <a:r>
            <a:rPr lang="es-ES" dirty="0"/>
            <a:t>Ley 21.453. DJ  (opcional) de ventas al exterior de productos agrícolas. </a:t>
          </a:r>
          <a:r>
            <a:rPr lang="es-ES" dirty="0" smtClean="0"/>
            <a:t>Decreto N° 803/2001: Factor de Convergencia</a:t>
          </a:r>
          <a:endParaRPr lang="en-US" dirty="0"/>
        </a:p>
      </dgm:t>
    </dgm:pt>
    <dgm:pt modelId="{3894919B-EAE0-4728-83EA-4E8C9805F847}" type="parTrans" cxnId="{4C56002E-EF1A-49DF-9C6D-776C27EC1A39}">
      <dgm:prSet/>
      <dgm:spPr/>
      <dgm:t>
        <a:bodyPr/>
        <a:lstStyle/>
        <a:p>
          <a:endParaRPr lang="en-US"/>
        </a:p>
      </dgm:t>
    </dgm:pt>
    <dgm:pt modelId="{B7FEBB36-F1E6-4419-BBF9-41C14116B31B}" type="sibTrans" cxnId="{4C56002E-EF1A-49DF-9C6D-776C27EC1A39}">
      <dgm:prSet/>
      <dgm:spPr/>
      <dgm:t>
        <a:bodyPr/>
        <a:lstStyle/>
        <a:p>
          <a:endParaRPr lang="en-US"/>
        </a:p>
      </dgm:t>
    </dgm:pt>
    <dgm:pt modelId="{B8D3689B-19B3-4356-9FF9-9EE07709C794}">
      <dgm:prSet/>
      <dgm:spPr/>
      <dgm:t>
        <a:bodyPr/>
        <a:lstStyle/>
        <a:p>
          <a:r>
            <a:rPr lang="es-ES" dirty="0" smtClean="0"/>
            <a:t>Ley 25.345 conocida como la Ley </a:t>
          </a:r>
          <a:r>
            <a:rPr lang="es-ES" dirty="0" err="1" smtClean="0"/>
            <a:t>Antievasión</a:t>
          </a:r>
          <a:r>
            <a:rPr lang="es-ES" dirty="0" smtClean="0"/>
            <a:t> en lo referente a los sistemas de medición de producción primaria.  Decreto 1405/2001 sobre control de industria molinera</a:t>
          </a:r>
          <a:endParaRPr lang="en-US" dirty="0"/>
        </a:p>
      </dgm:t>
    </dgm:pt>
    <dgm:pt modelId="{6A3E0D5C-E3F9-4C31-A2CF-F02DB8E10D9C}" type="parTrans" cxnId="{74DFDA4A-7BB4-45D4-A1D4-CC512842BD5C}">
      <dgm:prSet/>
      <dgm:spPr/>
      <dgm:t>
        <a:bodyPr/>
        <a:lstStyle/>
        <a:p>
          <a:endParaRPr lang="en-US"/>
        </a:p>
      </dgm:t>
    </dgm:pt>
    <dgm:pt modelId="{1DC865E1-E034-42E3-9634-5F9A0E0A7EAE}" type="sibTrans" cxnId="{74DFDA4A-7BB4-45D4-A1D4-CC512842BD5C}">
      <dgm:prSet/>
      <dgm:spPr/>
      <dgm:t>
        <a:bodyPr/>
        <a:lstStyle/>
        <a:p>
          <a:endParaRPr lang="en-US"/>
        </a:p>
      </dgm:t>
    </dgm:pt>
    <dgm:pt modelId="{B2AA9DDE-0273-474C-B401-124D313B38CD}" type="pres">
      <dgm:prSet presAssocID="{46D6EBEF-877A-41DC-8696-5212299A0BEC}" presName="vert0" presStyleCnt="0">
        <dgm:presLayoutVars>
          <dgm:dir/>
          <dgm:animOne val="branch"/>
          <dgm:animLvl val="lvl"/>
        </dgm:presLayoutVars>
      </dgm:prSet>
      <dgm:spPr/>
      <dgm:t>
        <a:bodyPr/>
        <a:lstStyle/>
        <a:p>
          <a:endParaRPr lang="es-ES"/>
        </a:p>
      </dgm:t>
    </dgm:pt>
    <dgm:pt modelId="{F6DDFB9C-1285-44E2-87C6-0F92CA6FDA82}" type="pres">
      <dgm:prSet presAssocID="{49F623F2-EA10-4F49-B59B-1E4540BCE300}" presName="thickLine" presStyleLbl="alignNode1" presStyleIdx="0" presStyleCnt="1"/>
      <dgm:spPr/>
    </dgm:pt>
    <dgm:pt modelId="{D486A2F5-D3F3-4755-84DF-C7DE2BF31F9C}" type="pres">
      <dgm:prSet presAssocID="{49F623F2-EA10-4F49-B59B-1E4540BCE300}" presName="horz1" presStyleCnt="0"/>
      <dgm:spPr/>
    </dgm:pt>
    <dgm:pt modelId="{357A5797-DF22-4B2E-8F5E-1A32CFB375A7}" type="pres">
      <dgm:prSet presAssocID="{49F623F2-EA10-4F49-B59B-1E4540BCE300}" presName="tx1" presStyleLbl="revTx" presStyleIdx="0" presStyleCnt="6"/>
      <dgm:spPr/>
      <dgm:t>
        <a:bodyPr/>
        <a:lstStyle/>
        <a:p>
          <a:endParaRPr lang="es-ES"/>
        </a:p>
      </dgm:t>
    </dgm:pt>
    <dgm:pt modelId="{05838F79-9508-49C8-8E59-07DB38DAE656}" type="pres">
      <dgm:prSet presAssocID="{49F623F2-EA10-4F49-B59B-1E4540BCE300}" presName="vert1" presStyleCnt="0"/>
      <dgm:spPr/>
    </dgm:pt>
    <dgm:pt modelId="{F009D8D0-EAED-446F-A535-BBF24F8EF0D5}" type="pres">
      <dgm:prSet presAssocID="{4886CDFF-9DBF-4866-B5F1-A6171304E300}" presName="vertSpace2a" presStyleCnt="0"/>
      <dgm:spPr/>
    </dgm:pt>
    <dgm:pt modelId="{CA115383-4C1E-4BB5-93F0-4AE05D899619}" type="pres">
      <dgm:prSet presAssocID="{4886CDFF-9DBF-4866-B5F1-A6171304E300}" presName="horz2" presStyleCnt="0"/>
      <dgm:spPr/>
    </dgm:pt>
    <dgm:pt modelId="{3C94B84E-21D0-44E0-85DC-08D1B7D3E81C}" type="pres">
      <dgm:prSet presAssocID="{4886CDFF-9DBF-4866-B5F1-A6171304E300}" presName="horzSpace2" presStyleCnt="0"/>
      <dgm:spPr/>
    </dgm:pt>
    <dgm:pt modelId="{3B998716-E237-4DC0-B311-0656DD0E2F80}" type="pres">
      <dgm:prSet presAssocID="{4886CDFF-9DBF-4866-B5F1-A6171304E300}" presName="tx2" presStyleLbl="revTx" presStyleIdx="1" presStyleCnt="6"/>
      <dgm:spPr/>
      <dgm:t>
        <a:bodyPr/>
        <a:lstStyle/>
        <a:p>
          <a:endParaRPr lang="es-ES"/>
        </a:p>
      </dgm:t>
    </dgm:pt>
    <dgm:pt modelId="{9FF1455E-30ED-46F2-9EE1-0E3E6946304A}" type="pres">
      <dgm:prSet presAssocID="{4886CDFF-9DBF-4866-B5F1-A6171304E300}" presName="vert2" presStyleCnt="0"/>
      <dgm:spPr/>
    </dgm:pt>
    <dgm:pt modelId="{366CDEC0-2A7F-472C-B0C6-4532A98033CA}" type="pres">
      <dgm:prSet presAssocID="{4886CDFF-9DBF-4866-B5F1-A6171304E300}" presName="thinLine2b" presStyleLbl="callout" presStyleIdx="0" presStyleCnt="5"/>
      <dgm:spPr/>
    </dgm:pt>
    <dgm:pt modelId="{2F181FB4-4BF4-4C3E-8BC4-C8F1205551DF}" type="pres">
      <dgm:prSet presAssocID="{4886CDFF-9DBF-4866-B5F1-A6171304E300}" presName="vertSpace2b" presStyleCnt="0"/>
      <dgm:spPr/>
    </dgm:pt>
    <dgm:pt modelId="{431A8C4A-4FC2-4904-9499-B2D9B98B22C8}" type="pres">
      <dgm:prSet presAssocID="{809FD54A-D688-4539-B3B5-1728959A2688}" presName="horz2" presStyleCnt="0"/>
      <dgm:spPr/>
    </dgm:pt>
    <dgm:pt modelId="{FA2BDE4B-9C8E-4393-9402-B81250AE6AFA}" type="pres">
      <dgm:prSet presAssocID="{809FD54A-D688-4539-B3B5-1728959A2688}" presName="horzSpace2" presStyleCnt="0"/>
      <dgm:spPr/>
    </dgm:pt>
    <dgm:pt modelId="{652FE90D-08AD-4674-A266-A6F2B652CAE1}" type="pres">
      <dgm:prSet presAssocID="{809FD54A-D688-4539-B3B5-1728959A2688}" presName="tx2" presStyleLbl="revTx" presStyleIdx="2" presStyleCnt="6" custLinFactNeighborX="-1045" custLinFactNeighborY="-1843"/>
      <dgm:spPr/>
      <dgm:t>
        <a:bodyPr/>
        <a:lstStyle/>
        <a:p>
          <a:endParaRPr lang="es-ES"/>
        </a:p>
      </dgm:t>
    </dgm:pt>
    <dgm:pt modelId="{E6E90A83-7CF0-42B5-A1A3-127700C57FE8}" type="pres">
      <dgm:prSet presAssocID="{809FD54A-D688-4539-B3B5-1728959A2688}" presName="vert2" presStyleCnt="0"/>
      <dgm:spPr/>
    </dgm:pt>
    <dgm:pt modelId="{B5A654C7-2757-4CFB-9EFF-D5726BA3A827}" type="pres">
      <dgm:prSet presAssocID="{809FD54A-D688-4539-B3B5-1728959A2688}" presName="thinLine2b" presStyleLbl="callout" presStyleIdx="1" presStyleCnt="5"/>
      <dgm:spPr/>
    </dgm:pt>
    <dgm:pt modelId="{9660029F-A626-49DA-B28C-4BDA45797DDE}" type="pres">
      <dgm:prSet presAssocID="{809FD54A-D688-4539-B3B5-1728959A2688}" presName="vertSpace2b" presStyleCnt="0"/>
      <dgm:spPr/>
    </dgm:pt>
    <dgm:pt modelId="{71EF57B0-E2AE-43A3-9690-A6CAA14B4EF2}" type="pres">
      <dgm:prSet presAssocID="{5091E5AE-9A68-4E2A-838C-03D96C318742}" presName="horz2" presStyleCnt="0"/>
      <dgm:spPr/>
    </dgm:pt>
    <dgm:pt modelId="{9940CE5E-DF9D-40E6-A30C-B5D07F36172C}" type="pres">
      <dgm:prSet presAssocID="{5091E5AE-9A68-4E2A-838C-03D96C318742}" presName="horzSpace2" presStyleCnt="0"/>
      <dgm:spPr/>
    </dgm:pt>
    <dgm:pt modelId="{56F26448-B154-4528-9AE9-41BF5CA79D83}" type="pres">
      <dgm:prSet presAssocID="{5091E5AE-9A68-4E2A-838C-03D96C318742}" presName="tx2" presStyleLbl="revTx" presStyleIdx="3" presStyleCnt="6"/>
      <dgm:spPr/>
      <dgm:t>
        <a:bodyPr/>
        <a:lstStyle/>
        <a:p>
          <a:endParaRPr lang="es-ES"/>
        </a:p>
      </dgm:t>
    </dgm:pt>
    <dgm:pt modelId="{85AF7381-E59B-4947-9C87-ABFE7446A2D4}" type="pres">
      <dgm:prSet presAssocID="{5091E5AE-9A68-4E2A-838C-03D96C318742}" presName="vert2" presStyleCnt="0"/>
      <dgm:spPr/>
    </dgm:pt>
    <dgm:pt modelId="{EA03B24A-B28A-4BD8-9BF9-F3F2035F733B}" type="pres">
      <dgm:prSet presAssocID="{5091E5AE-9A68-4E2A-838C-03D96C318742}" presName="thinLine2b" presStyleLbl="callout" presStyleIdx="2" presStyleCnt="5"/>
      <dgm:spPr/>
    </dgm:pt>
    <dgm:pt modelId="{1B6530A9-B919-4108-A7F0-C10DB2ED6743}" type="pres">
      <dgm:prSet presAssocID="{5091E5AE-9A68-4E2A-838C-03D96C318742}" presName="vertSpace2b" presStyleCnt="0"/>
      <dgm:spPr/>
    </dgm:pt>
    <dgm:pt modelId="{DE09756C-AB08-4196-B7DD-02CF02226421}" type="pres">
      <dgm:prSet presAssocID="{3442F329-0C03-4BFA-A462-D53F12916D5E}" presName="horz2" presStyleCnt="0"/>
      <dgm:spPr/>
    </dgm:pt>
    <dgm:pt modelId="{0C37B886-C9E7-4F6F-A9C3-F180540173D8}" type="pres">
      <dgm:prSet presAssocID="{3442F329-0C03-4BFA-A462-D53F12916D5E}" presName="horzSpace2" presStyleCnt="0"/>
      <dgm:spPr/>
    </dgm:pt>
    <dgm:pt modelId="{A2E8DAD2-114B-4ADE-BDE8-2C840378DEC0}" type="pres">
      <dgm:prSet presAssocID="{3442F329-0C03-4BFA-A462-D53F12916D5E}" presName="tx2" presStyleLbl="revTx" presStyleIdx="4" presStyleCnt="6"/>
      <dgm:spPr/>
      <dgm:t>
        <a:bodyPr/>
        <a:lstStyle/>
        <a:p>
          <a:endParaRPr lang="es-ES"/>
        </a:p>
      </dgm:t>
    </dgm:pt>
    <dgm:pt modelId="{67F8DAB6-CD34-4488-A0C4-FC7AD12F7275}" type="pres">
      <dgm:prSet presAssocID="{3442F329-0C03-4BFA-A462-D53F12916D5E}" presName="vert2" presStyleCnt="0"/>
      <dgm:spPr/>
    </dgm:pt>
    <dgm:pt modelId="{D7865215-BB10-4784-8751-AF74EB1F716D}" type="pres">
      <dgm:prSet presAssocID="{3442F329-0C03-4BFA-A462-D53F12916D5E}" presName="thinLine2b" presStyleLbl="callout" presStyleIdx="3" presStyleCnt="5"/>
      <dgm:spPr/>
    </dgm:pt>
    <dgm:pt modelId="{995DB207-2013-40F9-A2E1-4D09081D1D50}" type="pres">
      <dgm:prSet presAssocID="{3442F329-0C03-4BFA-A462-D53F12916D5E}" presName="vertSpace2b" presStyleCnt="0"/>
      <dgm:spPr/>
    </dgm:pt>
    <dgm:pt modelId="{A83DB27F-7823-4C6F-8D6D-55A2F0ECFD9D}" type="pres">
      <dgm:prSet presAssocID="{B8D3689B-19B3-4356-9FF9-9EE07709C794}" presName="horz2" presStyleCnt="0"/>
      <dgm:spPr/>
    </dgm:pt>
    <dgm:pt modelId="{E2739987-3F2A-4FF3-A99E-4B40FC73526C}" type="pres">
      <dgm:prSet presAssocID="{B8D3689B-19B3-4356-9FF9-9EE07709C794}" presName="horzSpace2" presStyleCnt="0"/>
      <dgm:spPr/>
    </dgm:pt>
    <dgm:pt modelId="{1BE09500-D1A8-4616-9D62-7E83A7816185}" type="pres">
      <dgm:prSet presAssocID="{B8D3689B-19B3-4356-9FF9-9EE07709C794}" presName="tx2" presStyleLbl="revTx" presStyleIdx="5" presStyleCnt="6" custLinFactNeighborX="-1045" custLinFactNeighborY="1964"/>
      <dgm:spPr/>
      <dgm:t>
        <a:bodyPr/>
        <a:lstStyle/>
        <a:p>
          <a:endParaRPr lang="es-ES"/>
        </a:p>
      </dgm:t>
    </dgm:pt>
    <dgm:pt modelId="{184E722E-5B2D-459F-BC3D-12D928FBD00A}" type="pres">
      <dgm:prSet presAssocID="{B8D3689B-19B3-4356-9FF9-9EE07709C794}" presName="vert2" presStyleCnt="0"/>
      <dgm:spPr/>
    </dgm:pt>
    <dgm:pt modelId="{14728140-9A8D-4C57-A7A2-73876B8DCE3D}" type="pres">
      <dgm:prSet presAssocID="{B8D3689B-19B3-4356-9FF9-9EE07709C794}" presName="thinLine2b" presStyleLbl="callout" presStyleIdx="4" presStyleCnt="5"/>
      <dgm:spPr/>
    </dgm:pt>
    <dgm:pt modelId="{DBF5B01D-E13A-45AC-8E49-EF66D35A32F8}" type="pres">
      <dgm:prSet presAssocID="{B8D3689B-19B3-4356-9FF9-9EE07709C794}" presName="vertSpace2b" presStyleCnt="0"/>
      <dgm:spPr/>
    </dgm:pt>
  </dgm:ptLst>
  <dgm:cxnLst>
    <dgm:cxn modelId="{A38E2A68-898A-4793-9468-8A386E79A410}" type="presOf" srcId="{809FD54A-D688-4539-B3B5-1728959A2688}" destId="{652FE90D-08AD-4674-A266-A6F2B652CAE1}" srcOrd="0" destOrd="0" presId="urn:microsoft.com/office/officeart/2008/layout/LinedList"/>
    <dgm:cxn modelId="{D8C98A6E-1DDC-49D5-9389-E748BF9B6054}" srcId="{49F623F2-EA10-4F49-B59B-1E4540BCE300}" destId="{809FD54A-D688-4539-B3B5-1728959A2688}" srcOrd="1" destOrd="0" parTransId="{1AAEC202-5CB6-49AF-8EE7-F6D70F431257}" sibTransId="{321E0FC7-F31D-49C6-92A1-A17964ABB741}"/>
    <dgm:cxn modelId="{7AD5483A-BF06-47E0-A565-BF32E9A05605}" type="presOf" srcId="{B8D3689B-19B3-4356-9FF9-9EE07709C794}" destId="{1BE09500-D1A8-4616-9D62-7E83A7816185}" srcOrd="0" destOrd="0" presId="urn:microsoft.com/office/officeart/2008/layout/LinedList"/>
    <dgm:cxn modelId="{00E26189-69CE-452B-B2CF-E82D83A210F0}" srcId="{49F623F2-EA10-4F49-B59B-1E4540BCE300}" destId="{4886CDFF-9DBF-4866-B5F1-A6171304E300}" srcOrd="0" destOrd="0" parTransId="{227F793D-2BFC-4245-A2EA-2927F3527728}" sibTransId="{A0E52CF5-84AD-4FCF-A4C0-5A5BC22A8FB6}"/>
    <dgm:cxn modelId="{928C2D80-3DDD-4E74-9637-2A21978CAC0C}" srcId="{49F623F2-EA10-4F49-B59B-1E4540BCE300}" destId="{5091E5AE-9A68-4E2A-838C-03D96C318742}" srcOrd="2" destOrd="0" parTransId="{20FD185C-57E2-43FB-A958-28A42CB35E65}" sibTransId="{A629AB5B-127B-4C01-81DA-93EDB664DD18}"/>
    <dgm:cxn modelId="{74DFDA4A-7BB4-45D4-A1D4-CC512842BD5C}" srcId="{49F623F2-EA10-4F49-B59B-1E4540BCE300}" destId="{B8D3689B-19B3-4356-9FF9-9EE07709C794}" srcOrd="4" destOrd="0" parTransId="{6A3E0D5C-E3F9-4C31-A2CF-F02DB8E10D9C}" sibTransId="{1DC865E1-E034-42E3-9634-5F9A0E0A7EAE}"/>
    <dgm:cxn modelId="{71939026-7206-452A-8087-57564DC97C68}" srcId="{46D6EBEF-877A-41DC-8696-5212299A0BEC}" destId="{49F623F2-EA10-4F49-B59B-1E4540BCE300}" srcOrd="0" destOrd="0" parTransId="{D4FEC5F8-9265-42FE-A596-F459201523BD}" sibTransId="{2B37E2B9-A339-404C-A43D-AA9A10758E18}"/>
    <dgm:cxn modelId="{4C56002E-EF1A-49DF-9C6D-776C27EC1A39}" srcId="{49F623F2-EA10-4F49-B59B-1E4540BCE300}" destId="{3442F329-0C03-4BFA-A462-D53F12916D5E}" srcOrd="3" destOrd="0" parTransId="{3894919B-EAE0-4728-83EA-4E8C9805F847}" sibTransId="{B7FEBB36-F1E6-4419-BBF9-41C14116B31B}"/>
    <dgm:cxn modelId="{43EA3273-F635-4393-B77B-C5A8599C8165}" type="presOf" srcId="{49F623F2-EA10-4F49-B59B-1E4540BCE300}" destId="{357A5797-DF22-4B2E-8F5E-1A32CFB375A7}" srcOrd="0" destOrd="0" presId="urn:microsoft.com/office/officeart/2008/layout/LinedList"/>
    <dgm:cxn modelId="{702C0E83-E957-49E7-8513-B7C9EDCB8950}" type="presOf" srcId="{3442F329-0C03-4BFA-A462-D53F12916D5E}" destId="{A2E8DAD2-114B-4ADE-BDE8-2C840378DEC0}" srcOrd="0" destOrd="0" presId="urn:microsoft.com/office/officeart/2008/layout/LinedList"/>
    <dgm:cxn modelId="{688E6264-D3C0-42AD-9693-77C4F44EF39C}" type="presOf" srcId="{4886CDFF-9DBF-4866-B5F1-A6171304E300}" destId="{3B998716-E237-4DC0-B311-0656DD0E2F80}" srcOrd="0" destOrd="0" presId="urn:microsoft.com/office/officeart/2008/layout/LinedList"/>
    <dgm:cxn modelId="{3B454E27-A351-493B-92F9-3810507759EB}" type="presOf" srcId="{46D6EBEF-877A-41DC-8696-5212299A0BEC}" destId="{B2AA9DDE-0273-474C-B401-124D313B38CD}" srcOrd="0" destOrd="0" presId="urn:microsoft.com/office/officeart/2008/layout/LinedList"/>
    <dgm:cxn modelId="{D945FFEE-3CEB-491C-80B6-09573D5F9180}" type="presOf" srcId="{5091E5AE-9A68-4E2A-838C-03D96C318742}" destId="{56F26448-B154-4528-9AE9-41BF5CA79D83}" srcOrd="0" destOrd="0" presId="urn:microsoft.com/office/officeart/2008/layout/LinedList"/>
    <dgm:cxn modelId="{5E3BAC86-D047-4D09-8A8B-D0492F73ACD9}" type="presParOf" srcId="{B2AA9DDE-0273-474C-B401-124D313B38CD}" destId="{F6DDFB9C-1285-44E2-87C6-0F92CA6FDA82}" srcOrd="0" destOrd="0" presId="urn:microsoft.com/office/officeart/2008/layout/LinedList"/>
    <dgm:cxn modelId="{6E529FF1-5B52-444C-A798-051405BB2377}" type="presParOf" srcId="{B2AA9DDE-0273-474C-B401-124D313B38CD}" destId="{D486A2F5-D3F3-4755-84DF-C7DE2BF31F9C}" srcOrd="1" destOrd="0" presId="urn:microsoft.com/office/officeart/2008/layout/LinedList"/>
    <dgm:cxn modelId="{8A4BBE89-56D5-42E3-91AC-4E0873D45C73}" type="presParOf" srcId="{D486A2F5-D3F3-4755-84DF-C7DE2BF31F9C}" destId="{357A5797-DF22-4B2E-8F5E-1A32CFB375A7}" srcOrd="0" destOrd="0" presId="urn:microsoft.com/office/officeart/2008/layout/LinedList"/>
    <dgm:cxn modelId="{D2F432DC-A877-4425-84FE-3DA5E98EA272}" type="presParOf" srcId="{D486A2F5-D3F3-4755-84DF-C7DE2BF31F9C}" destId="{05838F79-9508-49C8-8E59-07DB38DAE656}" srcOrd="1" destOrd="0" presId="urn:microsoft.com/office/officeart/2008/layout/LinedList"/>
    <dgm:cxn modelId="{D4194892-7161-4886-A094-C4ED4267B8B1}" type="presParOf" srcId="{05838F79-9508-49C8-8E59-07DB38DAE656}" destId="{F009D8D0-EAED-446F-A535-BBF24F8EF0D5}" srcOrd="0" destOrd="0" presId="urn:microsoft.com/office/officeart/2008/layout/LinedList"/>
    <dgm:cxn modelId="{0807D7EA-9911-42E0-9735-C582119670B1}" type="presParOf" srcId="{05838F79-9508-49C8-8E59-07DB38DAE656}" destId="{CA115383-4C1E-4BB5-93F0-4AE05D899619}" srcOrd="1" destOrd="0" presId="urn:microsoft.com/office/officeart/2008/layout/LinedList"/>
    <dgm:cxn modelId="{8BD9D898-3A5D-4916-8E70-BABD9D7CE41E}" type="presParOf" srcId="{CA115383-4C1E-4BB5-93F0-4AE05D899619}" destId="{3C94B84E-21D0-44E0-85DC-08D1B7D3E81C}" srcOrd="0" destOrd="0" presId="urn:microsoft.com/office/officeart/2008/layout/LinedList"/>
    <dgm:cxn modelId="{0F8CD4E8-1EE1-4190-AD7A-2D1BD3442DDF}" type="presParOf" srcId="{CA115383-4C1E-4BB5-93F0-4AE05D899619}" destId="{3B998716-E237-4DC0-B311-0656DD0E2F80}" srcOrd="1" destOrd="0" presId="urn:microsoft.com/office/officeart/2008/layout/LinedList"/>
    <dgm:cxn modelId="{7C4CDE82-2647-4735-B016-4080A87965F0}" type="presParOf" srcId="{CA115383-4C1E-4BB5-93F0-4AE05D899619}" destId="{9FF1455E-30ED-46F2-9EE1-0E3E6946304A}" srcOrd="2" destOrd="0" presId="urn:microsoft.com/office/officeart/2008/layout/LinedList"/>
    <dgm:cxn modelId="{D8CF95A3-0CC6-4520-A59D-12867D4986E5}" type="presParOf" srcId="{05838F79-9508-49C8-8E59-07DB38DAE656}" destId="{366CDEC0-2A7F-472C-B0C6-4532A98033CA}" srcOrd="2" destOrd="0" presId="urn:microsoft.com/office/officeart/2008/layout/LinedList"/>
    <dgm:cxn modelId="{058EBA9C-AA81-4915-8B39-9E7465FCA8C1}" type="presParOf" srcId="{05838F79-9508-49C8-8E59-07DB38DAE656}" destId="{2F181FB4-4BF4-4C3E-8BC4-C8F1205551DF}" srcOrd="3" destOrd="0" presId="urn:microsoft.com/office/officeart/2008/layout/LinedList"/>
    <dgm:cxn modelId="{54DF64F0-25D1-46D6-8CC3-9756BCF18365}" type="presParOf" srcId="{05838F79-9508-49C8-8E59-07DB38DAE656}" destId="{431A8C4A-4FC2-4904-9499-B2D9B98B22C8}" srcOrd="4" destOrd="0" presId="urn:microsoft.com/office/officeart/2008/layout/LinedList"/>
    <dgm:cxn modelId="{0E04DB9E-43C1-4976-B5F5-EB439A624EC2}" type="presParOf" srcId="{431A8C4A-4FC2-4904-9499-B2D9B98B22C8}" destId="{FA2BDE4B-9C8E-4393-9402-B81250AE6AFA}" srcOrd="0" destOrd="0" presId="urn:microsoft.com/office/officeart/2008/layout/LinedList"/>
    <dgm:cxn modelId="{BD9915C2-9DD0-43B1-9599-DA31E4D52334}" type="presParOf" srcId="{431A8C4A-4FC2-4904-9499-B2D9B98B22C8}" destId="{652FE90D-08AD-4674-A266-A6F2B652CAE1}" srcOrd="1" destOrd="0" presId="urn:microsoft.com/office/officeart/2008/layout/LinedList"/>
    <dgm:cxn modelId="{80F10F4D-CFD5-4DE2-89F7-617214DDD693}" type="presParOf" srcId="{431A8C4A-4FC2-4904-9499-B2D9B98B22C8}" destId="{E6E90A83-7CF0-42B5-A1A3-127700C57FE8}" srcOrd="2" destOrd="0" presId="urn:microsoft.com/office/officeart/2008/layout/LinedList"/>
    <dgm:cxn modelId="{165D521D-5F6E-4C53-9CF4-39A7AD388A12}" type="presParOf" srcId="{05838F79-9508-49C8-8E59-07DB38DAE656}" destId="{B5A654C7-2757-4CFB-9EFF-D5726BA3A827}" srcOrd="5" destOrd="0" presId="urn:microsoft.com/office/officeart/2008/layout/LinedList"/>
    <dgm:cxn modelId="{27298B60-351F-4824-BC88-B34B21998D56}" type="presParOf" srcId="{05838F79-9508-49C8-8E59-07DB38DAE656}" destId="{9660029F-A626-49DA-B28C-4BDA45797DDE}" srcOrd="6" destOrd="0" presId="urn:microsoft.com/office/officeart/2008/layout/LinedList"/>
    <dgm:cxn modelId="{B1E5E955-6DED-466C-9A55-4DED0FE8B6C2}" type="presParOf" srcId="{05838F79-9508-49C8-8E59-07DB38DAE656}" destId="{71EF57B0-E2AE-43A3-9690-A6CAA14B4EF2}" srcOrd="7" destOrd="0" presId="urn:microsoft.com/office/officeart/2008/layout/LinedList"/>
    <dgm:cxn modelId="{A4AA168F-DF24-45B2-B195-DFD8387731E0}" type="presParOf" srcId="{71EF57B0-E2AE-43A3-9690-A6CAA14B4EF2}" destId="{9940CE5E-DF9D-40E6-A30C-B5D07F36172C}" srcOrd="0" destOrd="0" presId="urn:microsoft.com/office/officeart/2008/layout/LinedList"/>
    <dgm:cxn modelId="{3AA0AE6A-EF0D-4B9E-A93F-EE8205EF883F}" type="presParOf" srcId="{71EF57B0-E2AE-43A3-9690-A6CAA14B4EF2}" destId="{56F26448-B154-4528-9AE9-41BF5CA79D83}" srcOrd="1" destOrd="0" presId="urn:microsoft.com/office/officeart/2008/layout/LinedList"/>
    <dgm:cxn modelId="{A6330C3F-D3FA-4549-9955-21B351E4D176}" type="presParOf" srcId="{71EF57B0-E2AE-43A3-9690-A6CAA14B4EF2}" destId="{85AF7381-E59B-4947-9C87-ABFE7446A2D4}" srcOrd="2" destOrd="0" presId="urn:microsoft.com/office/officeart/2008/layout/LinedList"/>
    <dgm:cxn modelId="{A40DD561-99B8-493A-BC30-2A4F0F1DA48E}" type="presParOf" srcId="{05838F79-9508-49C8-8E59-07DB38DAE656}" destId="{EA03B24A-B28A-4BD8-9BF9-F3F2035F733B}" srcOrd="8" destOrd="0" presId="urn:microsoft.com/office/officeart/2008/layout/LinedList"/>
    <dgm:cxn modelId="{22D5FDF5-43FF-482C-AA40-2C5B59E00395}" type="presParOf" srcId="{05838F79-9508-49C8-8E59-07DB38DAE656}" destId="{1B6530A9-B919-4108-A7F0-C10DB2ED6743}" srcOrd="9" destOrd="0" presId="urn:microsoft.com/office/officeart/2008/layout/LinedList"/>
    <dgm:cxn modelId="{21CE8AC9-7114-43CB-B71E-659CDA3D3270}" type="presParOf" srcId="{05838F79-9508-49C8-8E59-07DB38DAE656}" destId="{DE09756C-AB08-4196-B7DD-02CF02226421}" srcOrd="10" destOrd="0" presId="urn:microsoft.com/office/officeart/2008/layout/LinedList"/>
    <dgm:cxn modelId="{9D8A09F2-E457-48E2-84ED-5545F35A72DD}" type="presParOf" srcId="{DE09756C-AB08-4196-B7DD-02CF02226421}" destId="{0C37B886-C9E7-4F6F-A9C3-F180540173D8}" srcOrd="0" destOrd="0" presId="urn:microsoft.com/office/officeart/2008/layout/LinedList"/>
    <dgm:cxn modelId="{8EB0E23B-743F-4A28-8B06-4C6773DEF458}" type="presParOf" srcId="{DE09756C-AB08-4196-B7DD-02CF02226421}" destId="{A2E8DAD2-114B-4ADE-BDE8-2C840378DEC0}" srcOrd="1" destOrd="0" presId="urn:microsoft.com/office/officeart/2008/layout/LinedList"/>
    <dgm:cxn modelId="{F315CBE5-D08B-42F7-8E25-2F43BFF57DF1}" type="presParOf" srcId="{DE09756C-AB08-4196-B7DD-02CF02226421}" destId="{67F8DAB6-CD34-4488-A0C4-FC7AD12F7275}" srcOrd="2" destOrd="0" presId="urn:microsoft.com/office/officeart/2008/layout/LinedList"/>
    <dgm:cxn modelId="{EB4B4701-D70A-46EF-80E7-002C7FE75C1A}" type="presParOf" srcId="{05838F79-9508-49C8-8E59-07DB38DAE656}" destId="{D7865215-BB10-4784-8751-AF74EB1F716D}" srcOrd="11" destOrd="0" presId="urn:microsoft.com/office/officeart/2008/layout/LinedList"/>
    <dgm:cxn modelId="{5FACAA55-A0D5-4E01-8709-66F4BA463638}" type="presParOf" srcId="{05838F79-9508-49C8-8E59-07DB38DAE656}" destId="{995DB207-2013-40F9-A2E1-4D09081D1D50}" srcOrd="12" destOrd="0" presId="urn:microsoft.com/office/officeart/2008/layout/LinedList"/>
    <dgm:cxn modelId="{1F257361-EE38-422A-87A0-9B3E58DE966B}" type="presParOf" srcId="{05838F79-9508-49C8-8E59-07DB38DAE656}" destId="{A83DB27F-7823-4C6F-8D6D-55A2F0ECFD9D}" srcOrd="13" destOrd="0" presId="urn:microsoft.com/office/officeart/2008/layout/LinedList"/>
    <dgm:cxn modelId="{0807EADE-790F-4B5B-818C-B985BBCA40E9}" type="presParOf" srcId="{A83DB27F-7823-4C6F-8D6D-55A2F0ECFD9D}" destId="{E2739987-3F2A-4FF3-A99E-4B40FC73526C}" srcOrd="0" destOrd="0" presId="urn:microsoft.com/office/officeart/2008/layout/LinedList"/>
    <dgm:cxn modelId="{EF75A4CB-3478-4CF2-A426-C9E137AEC7A3}" type="presParOf" srcId="{A83DB27F-7823-4C6F-8D6D-55A2F0ECFD9D}" destId="{1BE09500-D1A8-4616-9D62-7E83A7816185}" srcOrd="1" destOrd="0" presId="urn:microsoft.com/office/officeart/2008/layout/LinedList"/>
    <dgm:cxn modelId="{2C9E22CC-5758-4F44-B0E8-A9FACA56D0C4}" type="presParOf" srcId="{A83DB27F-7823-4C6F-8D6D-55A2F0ECFD9D}" destId="{184E722E-5B2D-459F-BC3D-12D928FBD00A}" srcOrd="2" destOrd="0" presId="urn:microsoft.com/office/officeart/2008/layout/LinedList"/>
    <dgm:cxn modelId="{88422194-C958-40E4-87B1-BB9FE883263C}" type="presParOf" srcId="{05838F79-9508-49C8-8E59-07DB38DAE656}" destId="{14728140-9A8D-4C57-A7A2-73876B8DCE3D}" srcOrd="14" destOrd="0" presId="urn:microsoft.com/office/officeart/2008/layout/LinedList"/>
    <dgm:cxn modelId="{F5884D2E-17AD-4D99-B96A-5FD118D67309}" type="presParOf" srcId="{05838F79-9508-49C8-8E59-07DB38DAE656}" destId="{DBF5B01D-E13A-45AC-8E49-EF66D35A32F8}"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2925358-F178-468E-9015-1DE8E8B11691}"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97E1CA99-A742-4D38-8706-2F45CB171837}">
      <dgm:prSet/>
      <dgm:spPr/>
      <dgm:t>
        <a:bodyPr/>
        <a:lstStyle/>
        <a:p>
          <a:r>
            <a:rPr lang="es-ES" b="1"/>
            <a:t>REIMPLEMENTACION DE LOS DERECHOS DE EXPORTACION</a:t>
          </a:r>
          <a:endParaRPr lang="en-US"/>
        </a:p>
      </dgm:t>
    </dgm:pt>
    <dgm:pt modelId="{138E4780-BCA7-4127-9A8C-CA68C2ADFDAB}" type="parTrans" cxnId="{4BCDBB8F-9912-4CC3-A81A-302157E9567F}">
      <dgm:prSet/>
      <dgm:spPr/>
      <dgm:t>
        <a:bodyPr/>
        <a:lstStyle/>
        <a:p>
          <a:endParaRPr lang="en-US"/>
        </a:p>
      </dgm:t>
    </dgm:pt>
    <dgm:pt modelId="{266F16B9-E9BC-401F-BD18-D5A2C67E2447}" type="sibTrans" cxnId="{4BCDBB8F-9912-4CC3-A81A-302157E9567F}">
      <dgm:prSet/>
      <dgm:spPr/>
      <dgm:t>
        <a:bodyPr/>
        <a:lstStyle/>
        <a:p>
          <a:endParaRPr lang="en-US"/>
        </a:p>
      </dgm:t>
    </dgm:pt>
    <dgm:pt modelId="{269AC36A-0C85-4C27-9916-6DC9521C7E9B}">
      <dgm:prSet/>
      <dgm:spPr/>
      <dgm:t>
        <a:bodyPr/>
        <a:lstStyle/>
        <a:p>
          <a:r>
            <a:rPr lang="es-ES" b="1" dirty="0"/>
            <a:t>REGRESO A LA OBLIGATORIEDAD DE DECLARACIONES JURADAS DE VENTA AL EXTERIOR</a:t>
          </a:r>
          <a:endParaRPr lang="en-US" dirty="0"/>
        </a:p>
      </dgm:t>
    </dgm:pt>
    <dgm:pt modelId="{E23F3563-F019-4775-8C37-230F3A6CE54B}" type="parTrans" cxnId="{AD2EE619-76C1-4EA2-8A15-98C5BB9F6A78}">
      <dgm:prSet/>
      <dgm:spPr/>
      <dgm:t>
        <a:bodyPr/>
        <a:lstStyle/>
        <a:p>
          <a:endParaRPr lang="en-US"/>
        </a:p>
      </dgm:t>
    </dgm:pt>
    <dgm:pt modelId="{72956F95-7BB7-4941-AF30-508BC42C9974}" type="sibTrans" cxnId="{AD2EE619-76C1-4EA2-8A15-98C5BB9F6A78}">
      <dgm:prSet/>
      <dgm:spPr/>
      <dgm:t>
        <a:bodyPr/>
        <a:lstStyle/>
        <a:p>
          <a:endParaRPr lang="en-US"/>
        </a:p>
      </dgm:t>
    </dgm:pt>
    <dgm:pt modelId="{6C109BA4-75A8-43FB-9F7E-5E302993CE5C}">
      <dgm:prSet/>
      <dgm:spPr/>
      <dgm:t>
        <a:bodyPr/>
        <a:lstStyle/>
        <a:p>
          <a:r>
            <a:rPr lang="es-ES" b="1" dirty="0"/>
            <a:t>NUEVAS RESTRICCIONES EN LOS MERCADOS DE GRANOS Y CARNES</a:t>
          </a:r>
          <a:endParaRPr lang="en-US" dirty="0"/>
        </a:p>
      </dgm:t>
    </dgm:pt>
    <dgm:pt modelId="{A7B3C86E-8F28-4295-AC18-719F0DA86033}" type="parTrans" cxnId="{2126737A-52CC-4B25-B964-4E435EFA3231}">
      <dgm:prSet/>
      <dgm:spPr/>
      <dgm:t>
        <a:bodyPr/>
        <a:lstStyle/>
        <a:p>
          <a:endParaRPr lang="en-US"/>
        </a:p>
      </dgm:t>
    </dgm:pt>
    <dgm:pt modelId="{AFBFB11F-D501-40A9-BCA1-8965677160F1}" type="sibTrans" cxnId="{2126737A-52CC-4B25-B964-4E435EFA3231}">
      <dgm:prSet/>
      <dgm:spPr/>
      <dgm:t>
        <a:bodyPr/>
        <a:lstStyle/>
        <a:p>
          <a:endParaRPr lang="en-US"/>
        </a:p>
      </dgm:t>
    </dgm:pt>
    <dgm:pt modelId="{1E4D16DA-8770-4100-88B8-DEE400615FF2}" type="pres">
      <dgm:prSet presAssocID="{92925358-F178-468E-9015-1DE8E8B11691}" presName="diagram" presStyleCnt="0">
        <dgm:presLayoutVars>
          <dgm:dir/>
          <dgm:resizeHandles val="exact"/>
        </dgm:presLayoutVars>
      </dgm:prSet>
      <dgm:spPr/>
      <dgm:t>
        <a:bodyPr/>
        <a:lstStyle/>
        <a:p>
          <a:endParaRPr lang="es-ES"/>
        </a:p>
      </dgm:t>
    </dgm:pt>
    <dgm:pt modelId="{838729A3-EEB0-4A89-A09A-BD3338D00287}" type="pres">
      <dgm:prSet presAssocID="{97E1CA99-A742-4D38-8706-2F45CB171837}" presName="node" presStyleLbl="node1" presStyleIdx="0" presStyleCnt="3">
        <dgm:presLayoutVars>
          <dgm:bulletEnabled val="1"/>
        </dgm:presLayoutVars>
      </dgm:prSet>
      <dgm:spPr/>
      <dgm:t>
        <a:bodyPr/>
        <a:lstStyle/>
        <a:p>
          <a:endParaRPr lang="es-ES"/>
        </a:p>
      </dgm:t>
    </dgm:pt>
    <dgm:pt modelId="{CB5F624F-60E3-4822-AE0F-E4FA5FC0EF82}" type="pres">
      <dgm:prSet presAssocID="{266F16B9-E9BC-401F-BD18-D5A2C67E2447}" presName="sibTrans" presStyleCnt="0"/>
      <dgm:spPr/>
    </dgm:pt>
    <dgm:pt modelId="{D289B201-333F-45F2-8BCE-1FBF271625D9}" type="pres">
      <dgm:prSet presAssocID="{269AC36A-0C85-4C27-9916-6DC9521C7E9B}" presName="node" presStyleLbl="node1" presStyleIdx="1" presStyleCnt="3">
        <dgm:presLayoutVars>
          <dgm:bulletEnabled val="1"/>
        </dgm:presLayoutVars>
      </dgm:prSet>
      <dgm:spPr/>
      <dgm:t>
        <a:bodyPr/>
        <a:lstStyle/>
        <a:p>
          <a:endParaRPr lang="es-ES"/>
        </a:p>
      </dgm:t>
    </dgm:pt>
    <dgm:pt modelId="{E18FE6A5-B392-4856-893F-BFD7BEE2EB50}" type="pres">
      <dgm:prSet presAssocID="{72956F95-7BB7-4941-AF30-508BC42C9974}" presName="sibTrans" presStyleCnt="0"/>
      <dgm:spPr/>
    </dgm:pt>
    <dgm:pt modelId="{1E540C19-5DFD-4DE7-9C35-EC3FDB1685AB}" type="pres">
      <dgm:prSet presAssocID="{6C109BA4-75A8-43FB-9F7E-5E302993CE5C}" presName="node" presStyleLbl="node1" presStyleIdx="2" presStyleCnt="3" custLinFactNeighborX="-3801" custLinFactNeighborY="-8435">
        <dgm:presLayoutVars>
          <dgm:bulletEnabled val="1"/>
        </dgm:presLayoutVars>
      </dgm:prSet>
      <dgm:spPr/>
      <dgm:t>
        <a:bodyPr/>
        <a:lstStyle/>
        <a:p>
          <a:endParaRPr lang="es-ES"/>
        </a:p>
      </dgm:t>
    </dgm:pt>
  </dgm:ptLst>
  <dgm:cxnLst>
    <dgm:cxn modelId="{4BCDBB8F-9912-4CC3-A81A-302157E9567F}" srcId="{92925358-F178-468E-9015-1DE8E8B11691}" destId="{97E1CA99-A742-4D38-8706-2F45CB171837}" srcOrd="0" destOrd="0" parTransId="{138E4780-BCA7-4127-9A8C-CA68C2ADFDAB}" sibTransId="{266F16B9-E9BC-401F-BD18-D5A2C67E2447}"/>
    <dgm:cxn modelId="{AD2EE619-76C1-4EA2-8A15-98C5BB9F6A78}" srcId="{92925358-F178-468E-9015-1DE8E8B11691}" destId="{269AC36A-0C85-4C27-9916-6DC9521C7E9B}" srcOrd="1" destOrd="0" parTransId="{E23F3563-F019-4775-8C37-230F3A6CE54B}" sibTransId="{72956F95-7BB7-4941-AF30-508BC42C9974}"/>
    <dgm:cxn modelId="{F62EAE3B-259B-41D3-9CCF-F671DCF48945}" type="presOf" srcId="{97E1CA99-A742-4D38-8706-2F45CB171837}" destId="{838729A3-EEB0-4A89-A09A-BD3338D00287}" srcOrd="0" destOrd="0" presId="urn:microsoft.com/office/officeart/2005/8/layout/default"/>
    <dgm:cxn modelId="{ADDAE759-540F-4B36-BE9E-9F2EAE2BBDBD}" type="presOf" srcId="{6C109BA4-75A8-43FB-9F7E-5E302993CE5C}" destId="{1E540C19-5DFD-4DE7-9C35-EC3FDB1685AB}" srcOrd="0" destOrd="0" presId="urn:microsoft.com/office/officeart/2005/8/layout/default"/>
    <dgm:cxn modelId="{7FA808F5-DC27-429C-ADF7-D62AF4F15470}" type="presOf" srcId="{269AC36A-0C85-4C27-9916-6DC9521C7E9B}" destId="{D289B201-333F-45F2-8BCE-1FBF271625D9}" srcOrd="0" destOrd="0" presId="urn:microsoft.com/office/officeart/2005/8/layout/default"/>
    <dgm:cxn modelId="{D80D1F6B-5D06-495D-A717-C54106098934}" type="presOf" srcId="{92925358-F178-468E-9015-1DE8E8B11691}" destId="{1E4D16DA-8770-4100-88B8-DEE400615FF2}" srcOrd="0" destOrd="0" presId="urn:microsoft.com/office/officeart/2005/8/layout/default"/>
    <dgm:cxn modelId="{2126737A-52CC-4B25-B964-4E435EFA3231}" srcId="{92925358-F178-468E-9015-1DE8E8B11691}" destId="{6C109BA4-75A8-43FB-9F7E-5E302993CE5C}" srcOrd="2" destOrd="0" parTransId="{A7B3C86E-8F28-4295-AC18-719F0DA86033}" sibTransId="{AFBFB11F-D501-40A9-BCA1-8965677160F1}"/>
    <dgm:cxn modelId="{4FD08725-E2A3-4678-9A87-0CE73B30E113}" type="presParOf" srcId="{1E4D16DA-8770-4100-88B8-DEE400615FF2}" destId="{838729A3-EEB0-4A89-A09A-BD3338D00287}" srcOrd="0" destOrd="0" presId="urn:microsoft.com/office/officeart/2005/8/layout/default"/>
    <dgm:cxn modelId="{E6C9E19E-09C3-44E9-8E3A-0A944169C86B}" type="presParOf" srcId="{1E4D16DA-8770-4100-88B8-DEE400615FF2}" destId="{CB5F624F-60E3-4822-AE0F-E4FA5FC0EF82}" srcOrd="1" destOrd="0" presId="urn:microsoft.com/office/officeart/2005/8/layout/default"/>
    <dgm:cxn modelId="{4C79D09D-21B9-4668-B952-53D431363E01}" type="presParOf" srcId="{1E4D16DA-8770-4100-88B8-DEE400615FF2}" destId="{D289B201-333F-45F2-8BCE-1FBF271625D9}" srcOrd="2" destOrd="0" presId="urn:microsoft.com/office/officeart/2005/8/layout/default"/>
    <dgm:cxn modelId="{3752C5EE-769C-4788-A087-8B725DA50358}" type="presParOf" srcId="{1E4D16DA-8770-4100-88B8-DEE400615FF2}" destId="{E18FE6A5-B392-4856-893F-BFD7BEE2EB50}" srcOrd="3" destOrd="0" presId="urn:microsoft.com/office/officeart/2005/8/layout/default"/>
    <dgm:cxn modelId="{756AB66A-1247-4CB0-A24D-8D204EFE49E6}" type="presParOf" srcId="{1E4D16DA-8770-4100-88B8-DEE400615FF2}" destId="{1E540C19-5DFD-4DE7-9C35-EC3FDB1685AB}"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0956534-A5D3-40B2-8FE8-924773C218F2}"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C7809153-12D9-4E44-8A1B-660972EEA2AD}">
      <dgm:prSet/>
      <dgm:spPr/>
      <dgm:t>
        <a:bodyPr/>
        <a:lstStyle/>
        <a:p>
          <a:r>
            <a:rPr lang="es-ES" dirty="0"/>
            <a:t>DNU 654/2002. Se </a:t>
          </a:r>
          <a:r>
            <a:rPr lang="es-ES" dirty="0" err="1"/>
            <a:t>reimplementa</a:t>
          </a:r>
          <a:r>
            <a:rPr lang="es-ES" dirty="0"/>
            <a:t> el registro obligatorio mediante el sistema de DJ de ventas al exterior de productos agrícolas. </a:t>
          </a:r>
        </a:p>
        <a:p>
          <a:r>
            <a:rPr lang="es-ES" dirty="0"/>
            <a:t>Restituye la vigencia del artículo 3° </a:t>
          </a:r>
          <a:r>
            <a:rPr lang="es-ES" dirty="0" smtClean="0"/>
            <a:t>de la Ley 21.453 sin </a:t>
          </a:r>
          <a:r>
            <a:rPr lang="es-ES" dirty="0"/>
            <a:t>las modificaciones realizadas por el Decreto 2284/1991. </a:t>
          </a:r>
          <a:endParaRPr lang="en-US" dirty="0"/>
        </a:p>
      </dgm:t>
    </dgm:pt>
    <dgm:pt modelId="{F169C7DE-00FB-437B-8BDC-DF12AB9400C5}" type="parTrans" cxnId="{60105392-6F20-472E-80FE-33E44B9B9C3E}">
      <dgm:prSet/>
      <dgm:spPr/>
      <dgm:t>
        <a:bodyPr/>
        <a:lstStyle/>
        <a:p>
          <a:endParaRPr lang="en-US"/>
        </a:p>
      </dgm:t>
    </dgm:pt>
    <dgm:pt modelId="{BCAAADA6-79BA-4D51-A4C6-38485794750B}" type="sibTrans" cxnId="{60105392-6F20-472E-80FE-33E44B9B9C3E}">
      <dgm:prSet/>
      <dgm:spPr/>
      <dgm:t>
        <a:bodyPr/>
        <a:lstStyle/>
        <a:p>
          <a:endParaRPr lang="en-US"/>
        </a:p>
      </dgm:t>
    </dgm:pt>
    <dgm:pt modelId="{68BE0C2D-82F0-43BC-A6BC-40061732A619}">
      <dgm:prSet/>
      <dgm:spPr/>
      <dgm:t>
        <a:bodyPr/>
        <a:lstStyle/>
        <a:p>
          <a:r>
            <a:rPr lang="es-ES" dirty="0"/>
            <a:t>Hay que destacar que una vez sancionada la Ley 26.122, en noviembre de 2007 la Comisión Bicameral Permanente de Trámite Legislativo elaboró un proyecto de declaración de validez del citado decreto, sin éxito. </a:t>
          </a:r>
        </a:p>
        <a:p>
          <a:r>
            <a:rPr lang="es-ES" b="1" dirty="0"/>
            <a:t>El DNU carece de ratificación </a:t>
          </a:r>
          <a:r>
            <a:rPr lang="es-ES" b="1" dirty="0" smtClean="0"/>
            <a:t>legislativa</a:t>
          </a:r>
          <a:endParaRPr lang="es-ES" b="1" dirty="0" smtClean="0"/>
        </a:p>
      </dgm:t>
    </dgm:pt>
    <dgm:pt modelId="{28A9FB5F-4EF6-4263-8E3C-6866A3F40D82}" type="parTrans" cxnId="{A96EB475-E341-4218-BC5B-E9F9865E01AA}">
      <dgm:prSet/>
      <dgm:spPr/>
      <dgm:t>
        <a:bodyPr/>
        <a:lstStyle/>
        <a:p>
          <a:endParaRPr lang="en-US"/>
        </a:p>
      </dgm:t>
    </dgm:pt>
    <dgm:pt modelId="{AE539298-DBDA-43CA-B11E-137FBFDC6A57}" type="sibTrans" cxnId="{A96EB475-E341-4218-BC5B-E9F9865E01AA}">
      <dgm:prSet/>
      <dgm:spPr/>
      <dgm:t>
        <a:bodyPr/>
        <a:lstStyle/>
        <a:p>
          <a:endParaRPr lang="en-US"/>
        </a:p>
      </dgm:t>
    </dgm:pt>
    <dgm:pt modelId="{9C4FD270-E5A6-48E7-8A95-4919C9085135}" type="pres">
      <dgm:prSet presAssocID="{70956534-A5D3-40B2-8FE8-924773C218F2}" presName="vert0" presStyleCnt="0">
        <dgm:presLayoutVars>
          <dgm:dir/>
          <dgm:animOne val="branch"/>
          <dgm:animLvl val="lvl"/>
        </dgm:presLayoutVars>
      </dgm:prSet>
      <dgm:spPr/>
      <dgm:t>
        <a:bodyPr/>
        <a:lstStyle/>
        <a:p>
          <a:endParaRPr lang="es-ES"/>
        </a:p>
      </dgm:t>
    </dgm:pt>
    <dgm:pt modelId="{FE2DC946-3DED-4F0A-81A2-D8B0818E08B7}" type="pres">
      <dgm:prSet presAssocID="{C7809153-12D9-4E44-8A1B-660972EEA2AD}" presName="thickLine" presStyleLbl="alignNode1" presStyleIdx="0" presStyleCnt="2"/>
      <dgm:spPr/>
    </dgm:pt>
    <dgm:pt modelId="{EC73C0FB-34BD-44C0-89A7-7B64812C37DE}" type="pres">
      <dgm:prSet presAssocID="{C7809153-12D9-4E44-8A1B-660972EEA2AD}" presName="horz1" presStyleCnt="0"/>
      <dgm:spPr/>
    </dgm:pt>
    <dgm:pt modelId="{3A234548-195C-428C-A805-A5ED9C027BE0}" type="pres">
      <dgm:prSet presAssocID="{C7809153-12D9-4E44-8A1B-660972EEA2AD}" presName="tx1" presStyleLbl="revTx" presStyleIdx="0" presStyleCnt="2" custLinFactNeighborX="-1627" custLinFactNeighborY="-424"/>
      <dgm:spPr/>
      <dgm:t>
        <a:bodyPr/>
        <a:lstStyle/>
        <a:p>
          <a:endParaRPr lang="es-ES"/>
        </a:p>
      </dgm:t>
    </dgm:pt>
    <dgm:pt modelId="{39A0A586-D9ED-46F2-885F-0034D68FC97E}" type="pres">
      <dgm:prSet presAssocID="{C7809153-12D9-4E44-8A1B-660972EEA2AD}" presName="vert1" presStyleCnt="0"/>
      <dgm:spPr/>
    </dgm:pt>
    <dgm:pt modelId="{F4A8098B-1E06-4B8B-8AE7-A0755E545C39}" type="pres">
      <dgm:prSet presAssocID="{68BE0C2D-82F0-43BC-A6BC-40061732A619}" presName="thickLine" presStyleLbl="alignNode1" presStyleIdx="1" presStyleCnt="2"/>
      <dgm:spPr/>
    </dgm:pt>
    <dgm:pt modelId="{E7CF5A50-0F94-4FB4-8E2C-83581E709767}" type="pres">
      <dgm:prSet presAssocID="{68BE0C2D-82F0-43BC-A6BC-40061732A619}" presName="horz1" presStyleCnt="0"/>
      <dgm:spPr/>
    </dgm:pt>
    <dgm:pt modelId="{4C8E6EB2-D376-48B3-8591-7D20BE57276E}" type="pres">
      <dgm:prSet presAssocID="{68BE0C2D-82F0-43BC-A6BC-40061732A619}" presName="tx1" presStyleLbl="revTx" presStyleIdx="1" presStyleCnt="2" custScaleY="154974"/>
      <dgm:spPr/>
      <dgm:t>
        <a:bodyPr/>
        <a:lstStyle/>
        <a:p>
          <a:endParaRPr lang="es-ES"/>
        </a:p>
      </dgm:t>
    </dgm:pt>
    <dgm:pt modelId="{B0C8EF35-3711-4874-B6C2-30421CCE24C8}" type="pres">
      <dgm:prSet presAssocID="{68BE0C2D-82F0-43BC-A6BC-40061732A619}" presName="vert1" presStyleCnt="0"/>
      <dgm:spPr/>
    </dgm:pt>
  </dgm:ptLst>
  <dgm:cxnLst>
    <dgm:cxn modelId="{A96EB475-E341-4218-BC5B-E9F9865E01AA}" srcId="{70956534-A5D3-40B2-8FE8-924773C218F2}" destId="{68BE0C2D-82F0-43BC-A6BC-40061732A619}" srcOrd="1" destOrd="0" parTransId="{28A9FB5F-4EF6-4263-8E3C-6866A3F40D82}" sibTransId="{AE539298-DBDA-43CA-B11E-137FBFDC6A57}"/>
    <dgm:cxn modelId="{FDA2D1FC-17F8-4FE3-8E87-638315A1F57F}" type="presOf" srcId="{68BE0C2D-82F0-43BC-A6BC-40061732A619}" destId="{4C8E6EB2-D376-48B3-8591-7D20BE57276E}" srcOrd="0" destOrd="0" presId="urn:microsoft.com/office/officeart/2008/layout/LinedList"/>
    <dgm:cxn modelId="{60105392-6F20-472E-80FE-33E44B9B9C3E}" srcId="{70956534-A5D3-40B2-8FE8-924773C218F2}" destId="{C7809153-12D9-4E44-8A1B-660972EEA2AD}" srcOrd="0" destOrd="0" parTransId="{F169C7DE-00FB-437B-8BDC-DF12AB9400C5}" sibTransId="{BCAAADA6-79BA-4D51-A4C6-38485794750B}"/>
    <dgm:cxn modelId="{B6DB9ADD-A5E9-4310-B742-58986D95CB6E}" type="presOf" srcId="{C7809153-12D9-4E44-8A1B-660972EEA2AD}" destId="{3A234548-195C-428C-A805-A5ED9C027BE0}" srcOrd="0" destOrd="0" presId="urn:microsoft.com/office/officeart/2008/layout/LinedList"/>
    <dgm:cxn modelId="{81D39F69-13B7-4089-996A-995AF6CB3442}" type="presOf" srcId="{70956534-A5D3-40B2-8FE8-924773C218F2}" destId="{9C4FD270-E5A6-48E7-8A95-4919C9085135}" srcOrd="0" destOrd="0" presId="urn:microsoft.com/office/officeart/2008/layout/LinedList"/>
    <dgm:cxn modelId="{68BF21C5-0DB0-4C30-8ACA-FB096EFBB1B9}" type="presParOf" srcId="{9C4FD270-E5A6-48E7-8A95-4919C9085135}" destId="{FE2DC946-3DED-4F0A-81A2-D8B0818E08B7}" srcOrd="0" destOrd="0" presId="urn:microsoft.com/office/officeart/2008/layout/LinedList"/>
    <dgm:cxn modelId="{E3B227C9-47EC-4487-8C5D-70C2A04765BC}" type="presParOf" srcId="{9C4FD270-E5A6-48E7-8A95-4919C9085135}" destId="{EC73C0FB-34BD-44C0-89A7-7B64812C37DE}" srcOrd="1" destOrd="0" presId="urn:microsoft.com/office/officeart/2008/layout/LinedList"/>
    <dgm:cxn modelId="{48E274BB-104F-41EC-89E3-A84093B8E703}" type="presParOf" srcId="{EC73C0FB-34BD-44C0-89A7-7B64812C37DE}" destId="{3A234548-195C-428C-A805-A5ED9C027BE0}" srcOrd="0" destOrd="0" presId="urn:microsoft.com/office/officeart/2008/layout/LinedList"/>
    <dgm:cxn modelId="{F349B12B-C48D-465C-9D40-40B31F7F0EB9}" type="presParOf" srcId="{EC73C0FB-34BD-44C0-89A7-7B64812C37DE}" destId="{39A0A586-D9ED-46F2-885F-0034D68FC97E}" srcOrd="1" destOrd="0" presId="urn:microsoft.com/office/officeart/2008/layout/LinedList"/>
    <dgm:cxn modelId="{E98D4631-4F56-4BF3-A0EC-3D8C1B3DA046}" type="presParOf" srcId="{9C4FD270-E5A6-48E7-8A95-4919C9085135}" destId="{F4A8098B-1E06-4B8B-8AE7-A0755E545C39}" srcOrd="2" destOrd="0" presId="urn:microsoft.com/office/officeart/2008/layout/LinedList"/>
    <dgm:cxn modelId="{652E4055-3176-422E-9915-DFD1809C7CDB}" type="presParOf" srcId="{9C4FD270-E5A6-48E7-8A95-4919C9085135}" destId="{E7CF5A50-0F94-4FB4-8E2C-83581E709767}" srcOrd="3" destOrd="0" presId="urn:microsoft.com/office/officeart/2008/layout/LinedList"/>
    <dgm:cxn modelId="{19435D34-8C38-453B-807F-B98C961EC37E}" type="presParOf" srcId="{E7CF5A50-0F94-4FB4-8E2C-83581E709767}" destId="{4C8E6EB2-D376-48B3-8591-7D20BE57276E}" srcOrd="0" destOrd="0" presId="urn:microsoft.com/office/officeart/2008/layout/LinedList"/>
    <dgm:cxn modelId="{B358BE06-3D3E-4C66-B8F9-5CB613736C94}" type="presParOf" srcId="{E7CF5A50-0F94-4FB4-8E2C-83581E709767}" destId="{B0C8EF35-3711-4874-B6C2-30421CCE24C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5F2114C-D63B-44E3-B01E-E620F08B5443}"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046D2DEB-3860-42B1-ABA0-73B6675E4B0B}">
      <dgm:prSet/>
      <dgm:spPr/>
      <dgm:t>
        <a:bodyPr/>
        <a:lstStyle/>
        <a:p>
          <a:endParaRPr lang="es-ES" dirty="0" smtClean="0"/>
        </a:p>
        <a:p>
          <a:r>
            <a:rPr lang="es-ES" dirty="0" smtClean="0"/>
            <a:t>Es </a:t>
          </a:r>
          <a:r>
            <a:rPr lang="es-ES" dirty="0"/>
            <a:t>recreada con carácter </a:t>
          </a:r>
          <a:r>
            <a:rPr lang="es-ES" dirty="0" smtClean="0"/>
            <a:t>autárquico mediante Decreto 1067/2005. Se amplía su competencia. </a:t>
          </a:r>
          <a:r>
            <a:rPr lang="es-ES" dirty="0" smtClean="0">
              <a:latin typeface="+mn-lt"/>
            </a:rPr>
            <a:t>Control del comercio interno</a:t>
          </a:r>
          <a:r>
            <a:rPr lang="es-ES" dirty="0" smtClean="0"/>
            <a:t> </a:t>
          </a:r>
          <a:endParaRPr lang="es-ES" dirty="0"/>
        </a:p>
        <a:p>
          <a:r>
            <a:rPr lang="es-ES" dirty="0"/>
            <a:t>Análisis de su procedencia conforme Ley 25.152, cláusulas constitucionales y doctrina</a:t>
          </a:r>
          <a:r>
            <a:rPr lang="es-ES" dirty="0" smtClean="0"/>
            <a:t>.</a:t>
          </a:r>
        </a:p>
        <a:p>
          <a:r>
            <a:rPr lang="es-ES" dirty="0" smtClean="0"/>
            <a:t>No contiene ninguna disposición relativa a restricción discrecional de exportaciones</a:t>
          </a:r>
          <a:r>
            <a:rPr lang="es-ES" dirty="0" smtClean="0"/>
            <a:t>.</a:t>
          </a:r>
          <a:endParaRPr lang="en-US" dirty="0"/>
        </a:p>
      </dgm:t>
    </dgm:pt>
    <dgm:pt modelId="{92C82C2A-3147-4180-883F-8D3CF7EFB96B}" type="parTrans" cxnId="{4FFB19D7-5587-42B3-BAB2-777A91520314}">
      <dgm:prSet/>
      <dgm:spPr/>
      <dgm:t>
        <a:bodyPr/>
        <a:lstStyle/>
        <a:p>
          <a:endParaRPr lang="en-US"/>
        </a:p>
      </dgm:t>
    </dgm:pt>
    <dgm:pt modelId="{11F7F3E9-C240-411F-B822-6051ECC55770}" type="sibTrans" cxnId="{4FFB19D7-5587-42B3-BAB2-777A91520314}">
      <dgm:prSet/>
      <dgm:spPr/>
      <dgm:t>
        <a:bodyPr/>
        <a:lstStyle/>
        <a:p>
          <a:endParaRPr lang="en-US"/>
        </a:p>
      </dgm:t>
    </dgm:pt>
    <dgm:pt modelId="{F8E4AF44-A9A6-4666-938E-C4883F058216}">
      <dgm:prSet/>
      <dgm:spPr/>
      <dgm:t>
        <a:bodyPr/>
        <a:lstStyle/>
        <a:p>
          <a:endParaRPr lang="en-US" dirty="0">
            <a:latin typeface="+mn-lt"/>
          </a:endParaRPr>
        </a:p>
      </dgm:t>
    </dgm:pt>
    <dgm:pt modelId="{F909D5ED-5807-4173-A800-F9A396DCF528}" type="parTrans" cxnId="{28E95DD1-8C02-44E9-8FDB-561B0E2FCFAD}">
      <dgm:prSet/>
      <dgm:spPr/>
      <dgm:t>
        <a:bodyPr/>
        <a:lstStyle/>
        <a:p>
          <a:endParaRPr lang="en-US"/>
        </a:p>
      </dgm:t>
    </dgm:pt>
    <dgm:pt modelId="{A97F2595-05EC-42EE-8A90-DE102F61B1BF}" type="sibTrans" cxnId="{28E95DD1-8C02-44E9-8FDB-561B0E2FCFAD}">
      <dgm:prSet/>
      <dgm:spPr/>
      <dgm:t>
        <a:bodyPr/>
        <a:lstStyle/>
        <a:p>
          <a:endParaRPr lang="en-US"/>
        </a:p>
      </dgm:t>
    </dgm:pt>
    <dgm:pt modelId="{AB382F75-C0A8-464D-87CF-B47637289241}" type="pres">
      <dgm:prSet presAssocID="{95F2114C-D63B-44E3-B01E-E620F08B5443}" presName="vert0" presStyleCnt="0">
        <dgm:presLayoutVars>
          <dgm:dir/>
          <dgm:animOne val="branch"/>
          <dgm:animLvl val="lvl"/>
        </dgm:presLayoutVars>
      </dgm:prSet>
      <dgm:spPr/>
      <dgm:t>
        <a:bodyPr/>
        <a:lstStyle/>
        <a:p>
          <a:endParaRPr lang="es-ES"/>
        </a:p>
      </dgm:t>
    </dgm:pt>
    <dgm:pt modelId="{F2EB9924-42AF-4966-8419-B07A84C7117E}" type="pres">
      <dgm:prSet presAssocID="{046D2DEB-3860-42B1-ABA0-73B6675E4B0B}" presName="thickLine" presStyleLbl="alignNode1" presStyleIdx="0" presStyleCnt="2"/>
      <dgm:spPr/>
    </dgm:pt>
    <dgm:pt modelId="{B6E38BA9-67E8-4B91-A8D6-9175F5FB09E5}" type="pres">
      <dgm:prSet presAssocID="{046D2DEB-3860-42B1-ABA0-73B6675E4B0B}" presName="horz1" presStyleCnt="0"/>
      <dgm:spPr/>
    </dgm:pt>
    <dgm:pt modelId="{F6982A12-B1C1-4E3C-AA95-F0D6DC71AB8B}" type="pres">
      <dgm:prSet presAssocID="{046D2DEB-3860-42B1-ABA0-73B6675E4B0B}" presName="tx1" presStyleLbl="revTx" presStyleIdx="0" presStyleCnt="2" custScaleY="1165292" custLinFactNeighborX="-218" custLinFactNeighborY="-424"/>
      <dgm:spPr/>
      <dgm:t>
        <a:bodyPr/>
        <a:lstStyle/>
        <a:p>
          <a:endParaRPr lang="es-ES"/>
        </a:p>
      </dgm:t>
    </dgm:pt>
    <dgm:pt modelId="{D694E30B-9CCE-42DB-835C-539758C65E37}" type="pres">
      <dgm:prSet presAssocID="{046D2DEB-3860-42B1-ABA0-73B6675E4B0B}" presName="vert1" presStyleCnt="0"/>
      <dgm:spPr/>
    </dgm:pt>
    <dgm:pt modelId="{FF4E7104-2CF1-4098-8FF3-DFFC4866CEF9}" type="pres">
      <dgm:prSet presAssocID="{F8E4AF44-A9A6-4666-938E-C4883F058216}" presName="thickLine" presStyleLbl="alignNode1" presStyleIdx="1" presStyleCnt="2" custLinFactY="56179" custLinFactNeighborX="2817" custLinFactNeighborY="100000"/>
      <dgm:spPr/>
    </dgm:pt>
    <dgm:pt modelId="{B65C3A03-687C-4EFC-B848-F66078262369}" type="pres">
      <dgm:prSet presAssocID="{F8E4AF44-A9A6-4666-938E-C4883F058216}" presName="horz1" presStyleCnt="0"/>
      <dgm:spPr/>
    </dgm:pt>
    <dgm:pt modelId="{E2ECCD50-3694-48A3-AC12-D626AEB8C383}" type="pres">
      <dgm:prSet presAssocID="{F8E4AF44-A9A6-4666-938E-C4883F058216}" presName="tx1" presStyleLbl="revTx" presStyleIdx="1" presStyleCnt="2" custScaleY="195093"/>
      <dgm:spPr/>
      <dgm:t>
        <a:bodyPr/>
        <a:lstStyle/>
        <a:p>
          <a:endParaRPr lang="es-ES"/>
        </a:p>
      </dgm:t>
    </dgm:pt>
    <dgm:pt modelId="{AD684DDF-69D6-4A20-99B4-8C27852B635C}" type="pres">
      <dgm:prSet presAssocID="{F8E4AF44-A9A6-4666-938E-C4883F058216}" presName="vert1" presStyleCnt="0"/>
      <dgm:spPr/>
    </dgm:pt>
  </dgm:ptLst>
  <dgm:cxnLst>
    <dgm:cxn modelId="{300FD9C5-FC8C-4888-9248-A2EBE0E4DD83}" type="presOf" srcId="{F8E4AF44-A9A6-4666-938E-C4883F058216}" destId="{E2ECCD50-3694-48A3-AC12-D626AEB8C383}" srcOrd="0" destOrd="0" presId="urn:microsoft.com/office/officeart/2008/layout/LinedList"/>
    <dgm:cxn modelId="{28E95DD1-8C02-44E9-8FDB-561B0E2FCFAD}" srcId="{95F2114C-D63B-44E3-B01E-E620F08B5443}" destId="{F8E4AF44-A9A6-4666-938E-C4883F058216}" srcOrd="1" destOrd="0" parTransId="{F909D5ED-5807-4173-A800-F9A396DCF528}" sibTransId="{A97F2595-05EC-42EE-8A90-DE102F61B1BF}"/>
    <dgm:cxn modelId="{9E4B2F97-AA80-4C9C-BF95-CD3ED8C99783}" type="presOf" srcId="{95F2114C-D63B-44E3-B01E-E620F08B5443}" destId="{AB382F75-C0A8-464D-87CF-B47637289241}" srcOrd="0" destOrd="0" presId="urn:microsoft.com/office/officeart/2008/layout/LinedList"/>
    <dgm:cxn modelId="{BA49CFB6-FF21-4E8F-BC6F-5717359F139D}" type="presOf" srcId="{046D2DEB-3860-42B1-ABA0-73B6675E4B0B}" destId="{F6982A12-B1C1-4E3C-AA95-F0D6DC71AB8B}" srcOrd="0" destOrd="0" presId="urn:microsoft.com/office/officeart/2008/layout/LinedList"/>
    <dgm:cxn modelId="{4FFB19D7-5587-42B3-BAB2-777A91520314}" srcId="{95F2114C-D63B-44E3-B01E-E620F08B5443}" destId="{046D2DEB-3860-42B1-ABA0-73B6675E4B0B}" srcOrd="0" destOrd="0" parTransId="{92C82C2A-3147-4180-883F-8D3CF7EFB96B}" sibTransId="{11F7F3E9-C240-411F-B822-6051ECC55770}"/>
    <dgm:cxn modelId="{AFB0DAE8-D450-470A-B98E-C5C31261877A}" type="presParOf" srcId="{AB382F75-C0A8-464D-87CF-B47637289241}" destId="{F2EB9924-42AF-4966-8419-B07A84C7117E}" srcOrd="0" destOrd="0" presId="urn:microsoft.com/office/officeart/2008/layout/LinedList"/>
    <dgm:cxn modelId="{B67A324C-F832-403D-834A-91C7EB7076B0}" type="presParOf" srcId="{AB382F75-C0A8-464D-87CF-B47637289241}" destId="{B6E38BA9-67E8-4B91-A8D6-9175F5FB09E5}" srcOrd="1" destOrd="0" presId="urn:microsoft.com/office/officeart/2008/layout/LinedList"/>
    <dgm:cxn modelId="{BBF02284-204C-4F68-9B7C-47F74E30C540}" type="presParOf" srcId="{B6E38BA9-67E8-4B91-A8D6-9175F5FB09E5}" destId="{F6982A12-B1C1-4E3C-AA95-F0D6DC71AB8B}" srcOrd="0" destOrd="0" presId="urn:microsoft.com/office/officeart/2008/layout/LinedList"/>
    <dgm:cxn modelId="{4E66C465-4343-45B1-8748-3FF562E22F20}" type="presParOf" srcId="{B6E38BA9-67E8-4B91-A8D6-9175F5FB09E5}" destId="{D694E30B-9CCE-42DB-835C-539758C65E37}" srcOrd="1" destOrd="0" presId="urn:microsoft.com/office/officeart/2008/layout/LinedList"/>
    <dgm:cxn modelId="{2B130CBB-2EEB-44D9-8776-8AF129D8A3F1}" type="presParOf" srcId="{AB382F75-C0A8-464D-87CF-B47637289241}" destId="{FF4E7104-2CF1-4098-8FF3-DFFC4866CEF9}" srcOrd="2" destOrd="0" presId="urn:microsoft.com/office/officeart/2008/layout/LinedList"/>
    <dgm:cxn modelId="{40A72EAA-9819-4376-8911-CC62CF1BE1A4}" type="presParOf" srcId="{AB382F75-C0A8-464D-87CF-B47637289241}" destId="{B65C3A03-687C-4EFC-B848-F66078262369}" srcOrd="3" destOrd="0" presId="urn:microsoft.com/office/officeart/2008/layout/LinedList"/>
    <dgm:cxn modelId="{753C7487-E7E3-4D75-BD46-9B4F29D692F1}" type="presParOf" srcId="{B65C3A03-687C-4EFC-B848-F66078262369}" destId="{E2ECCD50-3694-48A3-AC12-D626AEB8C383}" srcOrd="0" destOrd="0" presId="urn:microsoft.com/office/officeart/2008/layout/LinedList"/>
    <dgm:cxn modelId="{2A4033F7-A77D-461C-9421-A08F29EDDB2C}" type="presParOf" srcId="{B65C3A03-687C-4EFC-B848-F66078262369}" destId="{AD684DDF-69D6-4A20-99B4-8C27852B635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9A71563-73D4-493D-9352-9480A8771E66}"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D90D4C35-440B-41E0-B6D5-DC7E6EB3421C}">
      <dgm:prSet/>
      <dgm:spPr/>
      <dgm:t>
        <a:bodyPr/>
        <a:lstStyle/>
        <a:p>
          <a:r>
            <a:rPr lang="es-ES" dirty="0"/>
            <a:t>Los primeros antecedentes de la reimplementación de los derechos de exportación los encontramos entre marzo y abril de 2002, cuando fueron reestablecidos estos derechos hasta un máximo de un 20% por Res. 11 y 35 del ME.</a:t>
          </a:r>
          <a:endParaRPr lang="en-US" dirty="0"/>
        </a:p>
      </dgm:t>
    </dgm:pt>
    <dgm:pt modelId="{4BD1973B-884A-4269-A949-22D7C16C0AC0}" type="parTrans" cxnId="{879EC69B-B297-44E2-A57E-72CF506816CD}">
      <dgm:prSet/>
      <dgm:spPr/>
      <dgm:t>
        <a:bodyPr/>
        <a:lstStyle/>
        <a:p>
          <a:endParaRPr lang="en-US"/>
        </a:p>
      </dgm:t>
    </dgm:pt>
    <dgm:pt modelId="{0E8A4BFF-B09D-47F6-BAD6-ABE19C37AE2B}" type="sibTrans" cxnId="{879EC69B-B297-44E2-A57E-72CF506816CD}">
      <dgm:prSet/>
      <dgm:spPr/>
      <dgm:t>
        <a:bodyPr/>
        <a:lstStyle/>
        <a:p>
          <a:endParaRPr lang="en-US"/>
        </a:p>
      </dgm:t>
    </dgm:pt>
    <dgm:pt modelId="{D9CFDFEC-DE80-425A-A9F4-88C626F0315A}">
      <dgm:prSet/>
      <dgm:spPr/>
      <dgm:t>
        <a:bodyPr/>
        <a:lstStyle/>
        <a:p>
          <a:r>
            <a:rPr lang="es-ES" dirty="0"/>
            <a:t>Luego fueron aumentados en 2007.  Res. 10, 368 y 369 ME. </a:t>
          </a:r>
        </a:p>
        <a:p>
          <a:r>
            <a:rPr lang="es-ES" dirty="0"/>
            <a:t>Aumentaron </a:t>
          </a:r>
          <a:r>
            <a:rPr lang="es-ES" dirty="0" smtClean="0"/>
            <a:t>alícuotas, alcanzando finalmente la </a:t>
          </a:r>
          <a:r>
            <a:rPr lang="es-ES" dirty="0"/>
            <a:t>semilla de soja un 35%. </a:t>
          </a:r>
          <a:endParaRPr lang="en-US" dirty="0"/>
        </a:p>
      </dgm:t>
    </dgm:pt>
    <dgm:pt modelId="{D38809DE-8E70-45B0-B592-148A4EB05A8D}" type="parTrans" cxnId="{BE56E7B3-0F86-46A7-B361-551FF23E5580}">
      <dgm:prSet/>
      <dgm:spPr/>
      <dgm:t>
        <a:bodyPr/>
        <a:lstStyle/>
        <a:p>
          <a:endParaRPr lang="en-US"/>
        </a:p>
      </dgm:t>
    </dgm:pt>
    <dgm:pt modelId="{EAFE65C8-2F0A-44E9-9A06-0B76DDB79CC9}" type="sibTrans" cxnId="{BE56E7B3-0F86-46A7-B361-551FF23E5580}">
      <dgm:prSet/>
      <dgm:spPr/>
      <dgm:t>
        <a:bodyPr/>
        <a:lstStyle/>
        <a:p>
          <a:endParaRPr lang="en-US"/>
        </a:p>
      </dgm:t>
    </dgm:pt>
    <dgm:pt modelId="{8F5946F6-44D7-4D82-B0A4-35864B939065}" type="pres">
      <dgm:prSet presAssocID="{59A71563-73D4-493D-9352-9480A8771E66}" presName="vert0" presStyleCnt="0">
        <dgm:presLayoutVars>
          <dgm:dir/>
          <dgm:animOne val="branch"/>
          <dgm:animLvl val="lvl"/>
        </dgm:presLayoutVars>
      </dgm:prSet>
      <dgm:spPr/>
      <dgm:t>
        <a:bodyPr/>
        <a:lstStyle/>
        <a:p>
          <a:endParaRPr lang="es-ES"/>
        </a:p>
      </dgm:t>
    </dgm:pt>
    <dgm:pt modelId="{808F6AC7-D620-4941-B4FF-F22F8D11429E}" type="pres">
      <dgm:prSet presAssocID="{D90D4C35-440B-41E0-B6D5-DC7E6EB3421C}" presName="thickLine" presStyleLbl="alignNode1" presStyleIdx="0" presStyleCnt="2"/>
      <dgm:spPr/>
    </dgm:pt>
    <dgm:pt modelId="{05CB61C4-6707-41DB-A881-BB94F569F30F}" type="pres">
      <dgm:prSet presAssocID="{D90D4C35-440B-41E0-B6D5-DC7E6EB3421C}" presName="horz1" presStyleCnt="0"/>
      <dgm:spPr/>
    </dgm:pt>
    <dgm:pt modelId="{57B42074-F5DE-494C-991E-3F3E4BC02CFA}" type="pres">
      <dgm:prSet presAssocID="{D90D4C35-440B-41E0-B6D5-DC7E6EB3421C}" presName="tx1" presStyleLbl="revTx" presStyleIdx="0" presStyleCnt="2" custLinFactNeighborY="-8432"/>
      <dgm:spPr/>
      <dgm:t>
        <a:bodyPr/>
        <a:lstStyle/>
        <a:p>
          <a:endParaRPr lang="es-ES"/>
        </a:p>
      </dgm:t>
    </dgm:pt>
    <dgm:pt modelId="{24F235EE-DDAD-4519-B0E7-E3C815098CEC}" type="pres">
      <dgm:prSet presAssocID="{D90D4C35-440B-41E0-B6D5-DC7E6EB3421C}" presName="vert1" presStyleCnt="0"/>
      <dgm:spPr/>
    </dgm:pt>
    <dgm:pt modelId="{FC2EABAE-38F7-4D02-BB9E-B7E2DB988028}" type="pres">
      <dgm:prSet presAssocID="{D9CFDFEC-DE80-425A-A9F4-88C626F0315A}" presName="thickLine" presStyleLbl="alignNode1" presStyleIdx="1" presStyleCnt="2"/>
      <dgm:spPr/>
    </dgm:pt>
    <dgm:pt modelId="{ADEE17C8-5D42-4BCB-A645-4058AA197636}" type="pres">
      <dgm:prSet presAssocID="{D9CFDFEC-DE80-425A-A9F4-88C626F0315A}" presName="horz1" presStyleCnt="0"/>
      <dgm:spPr/>
    </dgm:pt>
    <dgm:pt modelId="{F8A79B79-9C77-4EC9-BEAF-D8ACB656D4A7}" type="pres">
      <dgm:prSet presAssocID="{D9CFDFEC-DE80-425A-A9F4-88C626F0315A}" presName="tx1" presStyleLbl="revTx" presStyleIdx="1" presStyleCnt="2"/>
      <dgm:spPr/>
      <dgm:t>
        <a:bodyPr/>
        <a:lstStyle/>
        <a:p>
          <a:endParaRPr lang="es-ES"/>
        </a:p>
      </dgm:t>
    </dgm:pt>
    <dgm:pt modelId="{8780D2EB-2D71-4C9F-A5CE-857CE4261F23}" type="pres">
      <dgm:prSet presAssocID="{D9CFDFEC-DE80-425A-A9F4-88C626F0315A}" presName="vert1" presStyleCnt="0"/>
      <dgm:spPr/>
    </dgm:pt>
  </dgm:ptLst>
  <dgm:cxnLst>
    <dgm:cxn modelId="{A266E623-FEEB-4CED-B75D-C00E57A07FFB}" type="presOf" srcId="{59A71563-73D4-493D-9352-9480A8771E66}" destId="{8F5946F6-44D7-4D82-B0A4-35864B939065}" srcOrd="0" destOrd="0" presId="urn:microsoft.com/office/officeart/2008/layout/LinedList"/>
    <dgm:cxn modelId="{BE56E7B3-0F86-46A7-B361-551FF23E5580}" srcId="{59A71563-73D4-493D-9352-9480A8771E66}" destId="{D9CFDFEC-DE80-425A-A9F4-88C626F0315A}" srcOrd="1" destOrd="0" parTransId="{D38809DE-8E70-45B0-B592-148A4EB05A8D}" sibTransId="{EAFE65C8-2F0A-44E9-9A06-0B76DDB79CC9}"/>
    <dgm:cxn modelId="{879EC69B-B297-44E2-A57E-72CF506816CD}" srcId="{59A71563-73D4-493D-9352-9480A8771E66}" destId="{D90D4C35-440B-41E0-B6D5-DC7E6EB3421C}" srcOrd="0" destOrd="0" parTransId="{4BD1973B-884A-4269-A949-22D7C16C0AC0}" sibTransId="{0E8A4BFF-B09D-47F6-BAD6-ABE19C37AE2B}"/>
    <dgm:cxn modelId="{6D62B438-9AA6-41B2-95A5-5647FE9C717E}" type="presOf" srcId="{D9CFDFEC-DE80-425A-A9F4-88C626F0315A}" destId="{F8A79B79-9C77-4EC9-BEAF-D8ACB656D4A7}" srcOrd="0" destOrd="0" presId="urn:microsoft.com/office/officeart/2008/layout/LinedList"/>
    <dgm:cxn modelId="{D0085492-9CD5-43EA-B397-566A2DF07F77}" type="presOf" srcId="{D90D4C35-440B-41E0-B6D5-DC7E6EB3421C}" destId="{57B42074-F5DE-494C-991E-3F3E4BC02CFA}" srcOrd="0" destOrd="0" presId="urn:microsoft.com/office/officeart/2008/layout/LinedList"/>
    <dgm:cxn modelId="{CDE37FA4-83B5-40FF-963C-73C976625A37}" type="presParOf" srcId="{8F5946F6-44D7-4D82-B0A4-35864B939065}" destId="{808F6AC7-D620-4941-B4FF-F22F8D11429E}" srcOrd="0" destOrd="0" presId="urn:microsoft.com/office/officeart/2008/layout/LinedList"/>
    <dgm:cxn modelId="{EA9EF714-B290-4272-A2D2-DA10E9E6DD72}" type="presParOf" srcId="{8F5946F6-44D7-4D82-B0A4-35864B939065}" destId="{05CB61C4-6707-41DB-A881-BB94F569F30F}" srcOrd="1" destOrd="0" presId="urn:microsoft.com/office/officeart/2008/layout/LinedList"/>
    <dgm:cxn modelId="{C1EA5429-8857-4F79-8E5C-0B9C49DD8C65}" type="presParOf" srcId="{05CB61C4-6707-41DB-A881-BB94F569F30F}" destId="{57B42074-F5DE-494C-991E-3F3E4BC02CFA}" srcOrd="0" destOrd="0" presId="urn:microsoft.com/office/officeart/2008/layout/LinedList"/>
    <dgm:cxn modelId="{D5B87554-BA22-43C8-BB85-6A00B30DF04C}" type="presParOf" srcId="{05CB61C4-6707-41DB-A881-BB94F569F30F}" destId="{24F235EE-DDAD-4519-B0E7-E3C815098CEC}" srcOrd="1" destOrd="0" presId="urn:microsoft.com/office/officeart/2008/layout/LinedList"/>
    <dgm:cxn modelId="{F253A499-B875-48B5-874B-AA44FA7CE4C3}" type="presParOf" srcId="{8F5946F6-44D7-4D82-B0A4-35864B939065}" destId="{FC2EABAE-38F7-4D02-BB9E-B7E2DB988028}" srcOrd="2" destOrd="0" presId="urn:microsoft.com/office/officeart/2008/layout/LinedList"/>
    <dgm:cxn modelId="{C2C3A731-C8FE-4687-AD2B-8A343D2F7646}" type="presParOf" srcId="{8F5946F6-44D7-4D82-B0A4-35864B939065}" destId="{ADEE17C8-5D42-4BCB-A645-4058AA197636}" srcOrd="3" destOrd="0" presId="urn:microsoft.com/office/officeart/2008/layout/LinedList"/>
    <dgm:cxn modelId="{7D17190C-7046-4350-A952-AF795A177139}" type="presParOf" srcId="{ADEE17C8-5D42-4BCB-A645-4058AA197636}" destId="{F8A79B79-9C77-4EC9-BEAF-D8ACB656D4A7}" srcOrd="0" destOrd="0" presId="urn:microsoft.com/office/officeart/2008/layout/LinedList"/>
    <dgm:cxn modelId="{0F14A810-39FA-461F-807E-989835F38372}" type="presParOf" srcId="{ADEE17C8-5D42-4BCB-A645-4058AA197636}" destId="{8780D2EB-2D71-4C9F-A5CE-857CE4261F2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53DE07-A1F9-415B-B22A-3D247874D6F9}"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04883913-96A2-4E51-BDDC-AF004A2FA34E}">
      <dgm:prSet/>
      <dgm:spPr/>
      <dgm:t>
        <a:bodyPr/>
        <a:lstStyle/>
        <a:p>
          <a:r>
            <a:rPr lang="es-ES" dirty="0" smtClean="0"/>
            <a:t>En los últimos 20 años nos hemos </a:t>
          </a:r>
          <a:r>
            <a:rPr lang="es-ES" dirty="0" err="1" smtClean="0"/>
            <a:t>habilituado</a:t>
          </a:r>
          <a:r>
            <a:rPr lang="es-ES" dirty="0" smtClean="0"/>
            <a:t> a conceptos como "suba de retenciones", "declaraciones juradas de venta al exterior", "cierre de registros", "prohibición de exportaciones".
El propósito de esta breve disertación es determinar los fundamentos jurídicos de estas medidas, analizar brevemente su derrotero y en que medida sirven o no de fundamento de las restricciones actuales vigentes. </a:t>
          </a:r>
        </a:p>
      </dgm:t>
    </dgm:pt>
    <dgm:pt modelId="{E2A747ED-C9EB-4BB2-9817-41D0BB0680FD}" type="parTrans" cxnId="{1B99C13D-0F6F-4303-90BF-AFAD1DD559E6}">
      <dgm:prSet/>
      <dgm:spPr/>
      <dgm:t>
        <a:bodyPr/>
        <a:lstStyle/>
        <a:p>
          <a:endParaRPr lang="en-US"/>
        </a:p>
      </dgm:t>
    </dgm:pt>
    <dgm:pt modelId="{BAB0E2F1-3CB8-4BE1-A43C-D3906F753B97}" type="sibTrans" cxnId="{1B99C13D-0F6F-4303-90BF-AFAD1DD559E6}">
      <dgm:prSet/>
      <dgm:spPr/>
      <dgm:t>
        <a:bodyPr/>
        <a:lstStyle/>
        <a:p>
          <a:endParaRPr lang="en-US"/>
        </a:p>
      </dgm:t>
    </dgm:pt>
    <dgm:pt modelId="{48315DC9-DC99-4C52-9251-D8FC8B429944}" type="pres">
      <dgm:prSet presAssocID="{0C53DE07-A1F9-415B-B22A-3D247874D6F9}" presName="linear" presStyleCnt="0">
        <dgm:presLayoutVars>
          <dgm:animLvl val="lvl"/>
          <dgm:resizeHandles val="exact"/>
        </dgm:presLayoutVars>
      </dgm:prSet>
      <dgm:spPr/>
      <dgm:t>
        <a:bodyPr/>
        <a:lstStyle/>
        <a:p>
          <a:endParaRPr lang="es-ES"/>
        </a:p>
      </dgm:t>
    </dgm:pt>
    <dgm:pt modelId="{5BD0FCB9-0674-4B95-B09A-617BAA44963F}" type="pres">
      <dgm:prSet presAssocID="{04883913-96A2-4E51-BDDC-AF004A2FA34E}" presName="parentText" presStyleLbl="node1" presStyleIdx="0" presStyleCnt="1" custLinFactX="-1412" custLinFactNeighborX="-100000" custLinFactNeighborY="17220">
        <dgm:presLayoutVars>
          <dgm:chMax val="0"/>
          <dgm:bulletEnabled val="1"/>
        </dgm:presLayoutVars>
      </dgm:prSet>
      <dgm:spPr/>
      <dgm:t>
        <a:bodyPr/>
        <a:lstStyle/>
        <a:p>
          <a:endParaRPr lang="es-ES"/>
        </a:p>
      </dgm:t>
    </dgm:pt>
  </dgm:ptLst>
  <dgm:cxnLst>
    <dgm:cxn modelId="{D8FAD2E8-240E-4AF3-852B-603DFE1D4541}" type="presOf" srcId="{0C53DE07-A1F9-415B-B22A-3D247874D6F9}" destId="{48315DC9-DC99-4C52-9251-D8FC8B429944}" srcOrd="0" destOrd="0" presId="urn:microsoft.com/office/officeart/2005/8/layout/vList2"/>
    <dgm:cxn modelId="{1B99C13D-0F6F-4303-90BF-AFAD1DD559E6}" srcId="{0C53DE07-A1F9-415B-B22A-3D247874D6F9}" destId="{04883913-96A2-4E51-BDDC-AF004A2FA34E}" srcOrd="0" destOrd="0" parTransId="{E2A747ED-C9EB-4BB2-9817-41D0BB0680FD}" sibTransId="{BAB0E2F1-3CB8-4BE1-A43C-D3906F753B97}"/>
    <dgm:cxn modelId="{7B788A01-B998-4A18-B0C3-F8C49116896E}" type="presOf" srcId="{04883913-96A2-4E51-BDDC-AF004A2FA34E}" destId="{5BD0FCB9-0674-4B95-B09A-617BAA44963F}" srcOrd="0" destOrd="0" presId="urn:microsoft.com/office/officeart/2005/8/layout/vList2"/>
    <dgm:cxn modelId="{2E009716-D4DA-471D-A2CD-ED9433E160A8}" type="presParOf" srcId="{48315DC9-DC99-4C52-9251-D8FC8B429944}" destId="{5BD0FCB9-0674-4B95-B09A-617BAA44963F}"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BCEA258-3542-4DA0-9AC1-7C6E3B501604}"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134C0D1B-23CE-457C-8412-E9840968A348}">
      <dgm:prSet/>
      <dgm:spPr/>
      <dgm:t>
        <a:bodyPr/>
        <a:lstStyle/>
        <a:p>
          <a:r>
            <a:rPr lang="es-ES" dirty="0" smtClean="0"/>
            <a:t>La expectativa del último aumento en 2007 generó </a:t>
          </a:r>
          <a:r>
            <a:rPr lang="es-ES" dirty="0" smtClean="0"/>
            <a:t>la presentación de una significativa cantidad de DJVE previas a su entrada en vigencia. </a:t>
          </a:r>
        </a:p>
        <a:p>
          <a:r>
            <a:rPr lang="es-ES" dirty="0" smtClean="0"/>
            <a:t>Ante este panorama, el gobierno apuró el dictado de la Ley 26.351.  Inviste a la </a:t>
          </a:r>
          <a:r>
            <a:rPr lang="es-ES" dirty="0" err="1" smtClean="0"/>
            <a:t>SAGPyA</a:t>
          </a:r>
          <a:r>
            <a:rPr lang="es-ES" dirty="0" smtClean="0"/>
            <a:t> como autoridad de aplicación.</a:t>
          </a:r>
          <a:endParaRPr lang="es-ES" dirty="0"/>
        </a:p>
        <a:p>
          <a:endParaRPr lang="en-US" dirty="0"/>
        </a:p>
      </dgm:t>
    </dgm:pt>
    <dgm:pt modelId="{282CE5C9-3F75-4192-943E-6745B0E8A6BA}" type="parTrans" cxnId="{F97CE115-E642-4D2C-830C-879FB59E1523}">
      <dgm:prSet/>
      <dgm:spPr/>
      <dgm:t>
        <a:bodyPr/>
        <a:lstStyle/>
        <a:p>
          <a:endParaRPr lang="en-US"/>
        </a:p>
      </dgm:t>
    </dgm:pt>
    <dgm:pt modelId="{6E5832A8-2BCF-4577-AD06-E99F67EE6BBE}" type="sibTrans" cxnId="{F97CE115-E642-4D2C-830C-879FB59E1523}">
      <dgm:prSet/>
      <dgm:spPr/>
      <dgm:t>
        <a:bodyPr/>
        <a:lstStyle/>
        <a:p>
          <a:endParaRPr lang="en-US"/>
        </a:p>
      </dgm:t>
    </dgm:pt>
    <dgm:pt modelId="{89221CEA-8C4D-42AC-B6BB-61027C334FB2}">
      <dgm:prSet/>
      <dgm:spPr/>
      <dgm:t>
        <a:bodyPr/>
        <a:lstStyle/>
        <a:p>
          <a:r>
            <a:rPr lang="es-ES" dirty="0" smtClean="0">
              <a:latin typeface="+mn-lt"/>
              <a:cs typeface="Arial" panose="020B0604020202020204" pitchFamily="34" charset="0"/>
            </a:rPr>
            <a:t>Conforme la ley, en el período comprendido entre el Registro de la DJVE y el de la oficialización de la correspondiente Destinación de Exportación, los exportadores deberán acreditar de modo fehaciente la tenencia o en su caso la adquisición de tales productos con anterioridad al incremento</a:t>
          </a:r>
          <a:r>
            <a:rPr lang="es-ES" dirty="0" smtClean="0">
              <a:latin typeface="Arial" panose="020B0604020202020204" pitchFamily="34" charset="0"/>
              <a:cs typeface="Arial" panose="020B0604020202020204" pitchFamily="34" charset="0"/>
            </a:rPr>
            <a:t>.</a:t>
          </a:r>
          <a:r>
            <a:rPr lang="es-ES" dirty="0" smtClean="0"/>
            <a:t> </a:t>
          </a:r>
          <a:endParaRPr lang="en-US" dirty="0"/>
        </a:p>
      </dgm:t>
    </dgm:pt>
    <dgm:pt modelId="{58E6BADB-D487-4B6E-A1FE-7B52F81D136C}" type="parTrans" cxnId="{A34D7F98-CB2C-4559-8B4C-6568AC3AEB11}">
      <dgm:prSet/>
      <dgm:spPr/>
      <dgm:t>
        <a:bodyPr/>
        <a:lstStyle/>
        <a:p>
          <a:endParaRPr lang="en-US"/>
        </a:p>
      </dgm:t>
    </dgm:pt>
    <dgm:pt modelId="{C2C332EF-5F49-49C7-8695-C0F10B0E5840}" type="sibTrans" cxnId="{A34D7F98-CB2C-4559-8B4C-6568AC3AEB11}">
      <dgm:prSet/>
      <dgm:spPr/>
      <dgm:t>
        <a:bodyPr/>
        <a:lstStyle/>
        <a:p>
          <a:endParaRPr lang="en-US"/>
        </a:p>
      </dgm:t>
    </dgm:pt>
    <dgm:pt modelId="{61C34FC0-558B-4C27-9A81-398BB920F57C}" type="pres">
      <dgm:prSet presAssocID="{3BCEA258-3542-4DA0-9AC1-7C6E3B501604}" presName="linear" presStyleCnt="0">
        <dgm:presLayoutVars>
          <dgm:animLvl val="lvl"/>
          <dgm:resizeHandles val="exact"/>
        </dgm:presLayoutVars>
      </dgm:prSet>
      <dgm:spPr/>
      <dgm:t>
        <a:bodyPr/>
        <a:lstStyle/>
        <a:p>
          <a:endParaRPr lang="es-ES"/>
        </a:p>
      </dgm:t>
    </dgm:pt>
    <dgm:pt modelId="{B7CB043C-EB6E-43E9-9704-A6EC04022CE1}" type="pres">
      <dgm:prSet presAssocID="{134C0D1B-23CE-457C-8412-E9840968A348}" presName="parentText" presStyleLbl="node1" presStyleIdx="0" presStyleCnt="2">
        <dgm:presLayoutVars>
          <dgm:chMax val="0"/>
          <dgm:bulletEnabled val="1"/>
        </dgm:presLayoutVars>
      </dgm:prSet>
      <dgm:spPr/>
      <dgm:t>
        <a:bodyPr/>
        <a:lstStyle/>
        <a:p>
          <a:endParaRPr lang="es-ES"/>
        </a:p>
      </dgm:t>
    </dgm:pt>
    <dgm:pt modelId="{3B92E8E8-0153-46F5-99F6-21A711ADC059}" type="pres">
      <dgm:prSet presAssocID="{6E5832A8-2BCF-4577-AD06-E99F67EE6BBE}" presName="spacer" presStyleCnt="0"/>
      <dgm:spPr/>
    </dgm:pt>
    <dgm:pt modelId="{3800FAB0-30BD-474A-83D1-8AC1AF38659B}" type="pres">
      <dgm:prSet presAssocID="{89221CEA-8C4D-42AC-B6BB-61027C334FB2}" presName="parentText" presStyleLbl="node1" presStyleIdx="1" presStyleCnt="2">
        <dgm:presLayoutVars>
          <dgm:chMax val="0"/>
          <dgm:bulletEnabled val="1"/>
        </dgm:presLayoutVars>
      </dgm:prSet>
      <dgm:spPr/>
      <dgm:t>
        <a:bodyPr/>
        <a:lstStyle/>
        <a:p>
          <a:endParaRPr lang="es-ES"/>
        </a:p>
      </dgm:t>
    </dgm:pt>
  </dgm:ptLst>
  <dgm:cxnLst>
    <dgm:cxn modelId="{ED6F314A-F161-4525-AE88-049AB2961C5C}" type="presOf" srcId="{89221CEA-8C4D-42AC-B6BB-61027C334FB2}" destId="{3800FAB0-30BD-474A-83D1-8AC1AF38659B}" srcOrd="0" destOrd="0" presId="urn:microsoft.com/office/officeart/2005/8/layout/vList2"/>
    <dgm:cxn modelId="{3ED11647-3B35-45CE-AFDF-9EF95A218883}" type="presOf" srcId="{3BCEA258-3542-4DA0-9AC1-7C6E3B501604}" destId="{61C34FC0-558B-4C27-9A81-398BB920F57C}" srcOrd="0" destOrd="0" presId="urn:microsoft.com/office/officeart/2005/8/layout/vList2"/>
    <dgm:cxn modelId="{C50D6B8E-0AFD-435B-B1C7-1F31D4999BB8}" type="presOf" srcId="{134C0D1B-23CE-457C-8412-E9840968A348}" destId="{B7CB043C-EB6E-43E9-9704-A6EC04022CE1}" srcOrd="0" destOrd="0" presId="urn:microsoft.com/office/officeart/2005/8/layout/vList2"/>
    <dgm:cxn modelId="{F97CE115-E642-4D2C-830C-879FB59E1523}" srcId="{3BCEA258-3542-4DA0-9AC1-7C6E3B501604}" destId="{134C0D1B-23CE-457C-8412-E9840968A348}" srcOrd="0" destOrd="0" parTransId="{282CE5C9-3F75-4192-943E-6745B0E8A6BA}" sibTransId="{6E5832A8-2BCF-4577-AD06-E99F67EE6BBE}"/>
    <dgm:cxn modelId="{A34D7F98-CB2C-4559-8B4C-6568AC3AEB11}" srcId="{3BCEA258-3542-4DA0-9AC1-7C6E3B501604}" destId="{89221CEA-8C4D-42AC-B6BB-61027C334FB2}" srcOrd="1" destOrd="0" parTransId="{58E6BADB-D487-4B6E-A1FE-7B52F81D136C}" sibTransId="{C2C332EF-5F49-49C7-8695-C0F10B0E5840}"/>
    <dgm:cxn modelId="{F7EDA454-021D-422F-8ECD-28E2BB4FBF23}" type="presParOf" srcId="{61C34FC0-558B-4C27-9A81-398BB920F57C}" destId="{B7CB043C-EB6E-43E9-9704-A6EC04022CE1}" srcOrd="0" destOrd="0" presId="urn:microsoft.com/office/officeart/2005/8/layout/vList2"/>
    <dgm:cxn modelId="{D23A1799-B812-4E6D-AD3E-ECF0AD7984C9}" type="presParOf" srcId="{61C34FC0-558B-4C27-9A81-398BB920F57C}" destId="{3B92E8E8-0153-46F5-99F6-21A711ADC059}" srcOrd="1" destOrd="0" presId="urn:microsoft.com/office/officeart/2005/8/layout/vList2"/>
    <dgm:cxn modelId="{6BE90828-F67C-4487-BC9B-15EB29D37F7A}" type="presParOf" srcId="{61C34FC0-558B-4C27-9A81-398BB920F57C}" destId="{3800FAB0-30BD-474A-83D1-8AC1AF38659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7B002F7-D032-442C-B6BB-AD3B4B5DBF93}"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2FAA6E80-455A-4CE3-9461-6CF7661A9996}">
      <dgm:prSet/>
      <dgm:spPr/>
      <dgm:t>
        <a:bodyPr/>
        <a:lstStyle/>
        <a:p>
          <a:r>
            <a:rPr lang="es-ES" dirty="0"/>
            <a:t>La ONCCA dicta la Res 543/08 que denomina “ROE VERDE” a las DJVE de granos.</a:t>
          </a:r>
        </a:p>
        <a:p>
          <a:r>
            <a:rPr lang="es-ES" dirty="0"/>
            <a:t>Establece una serie de exigencias adicionales como la inexistencia de multas ante la ONCCA, hasta discrecionales en los casos empresas que no tengan participación histórica, evaluando en cada caso al cómputo del tonelaje a exportar, “regulando autorizaciones que permitan la participación de todos los actores del mercado”</a:t>
          </a:r>
          <a:endParaRPr lang="en-US" dirty="0"/>
        </a:p>
      </dgm:t>
    </dgm:pt>
    <dgm:pt modelId="{6B1BA2B2-D773-45D4-9499-1AC0B07B9B62}" type="parTrans" cxnId="{8C150625-CA93-42FA-85D6-80F74DCDC51A}">
      <dgm:prSet/>
      <dgm:spPr/>
      <dgm:t>
        <a:bodyPr/>
        <a:lstStyle/>
        <a:p>
          <a:endParaRPr lang="en-US"/>
        </a:p>
      </dgm:t>
    </dgm:pt>
    <dgm:pt modelId="{874D9A42-2F7E-44AB-8949-2E0FC09D602D}" type="sibTrans" cxnId="{8C150625-CA93-42FA-85D6-80F74DCDC51A}">
      <dgm:prSet/>
      <dgm:spPr/>
      <dgm:t>
        <a:bodyPr/>
        <a:lstStyle/>
        <a:p>
          <a:endParaRPr lang="en-US"/>
        </a:p>
      </dgm:t>
    </dgm:pt>
    <dgm:pt modelId="{37D4E699-5D87-4581-9C32-F67D6A135E37}">
      <dgm:prSet/>
      <dgm:spPr/>
      <dgm:t>
        <a:bodyPr/>
        <a:lstStyle/>
        <a:p>
          <a:r>
            <a:rPr lang="es-ES" dirty="0"/>
            <a:t>Establece una serie de medidas discrecionales a los efectos de verificar el stock físico al momento del registro de la DJVE, </a:t>
          </a:r>
          <a:r>
            <a:rPr lang="es-ES" dirty="0" smtClean="0"/>
            <a:t>en combinación con el Código Aduanero, El aspecto mas criticable jurídicamente, es que la delegación que la ley realiza en la </a:t>
          </a:r>
          <a:r>
            <a:rPr lang="es-ES" dirty="0" err="1" smtClean="0"/>
            <a:t>SAGPyA</a:t>
          </a:r>
          <a:r>
            <a:rPr lang="es-ES" dirty="0" smtClean="0"/>
            <a:t> debió haber </a:t>
          </a:r>
          <a:r>
            <a:rPr lang="es-ES" dirty="0" smtClean="0"/>
            <a:t>agotado </a:t>
          </a:r>
          <a:r>
            <a:rPr lang="es-ES" dirty="0" smtClean="0"/>
            <a:t>sus efectos jurídicos </a:t>
          </a:r>
          <a:r>
            <a:rPr lang="es-ES" dirty="0"/>
            <a:t>una vez realizadas las exportaciones correspondientes a esa campaña.</a:t>
          </a:r>
          <a:endParaRPr lang="en-US" dirty="0"/>
        </a:p>
      </dgm:t>
    </dgm:pt>
    <dgm:pt modelId="{4A1271EB-4F81-4719-817E-9DD25662E870}" type="parTrans" cxnId="{DF37A89E-E137-4937-8D77-B8DAFE78B347}">
      <dgm:prSet/>
      <dgm:spPr/>
      <dgm:t>
        <a:bodyPr/>
        <a:lstStyle/>
        <a:p>
          <a:endParaRPr lang="en-US"/>
        </a:p>
      </dgm:t>
    </dgm:pt>
    <dgm:pt modelId="{74AF8D24-599F-4D94-966F-E16689758B78}" type="sibTrans" cxnId="{DF37A89E-E137-4937-8D77-B8DAFE78B347}">
      <dgm:prSet/>
      <dgm:spPr/>
      <dgm:t>
        <a:bodyPr/>
        <a:lstStyle/>
        <a:p>
          <a:endParaRPr lang="en-US"/>
        </a:p>
      </dgm:t>
    </dgm:pt>
    <dgm:pt modelId="{B894DBA4-F712-472E-9FEC-B0559736E9A3}" type="pres">
      <dgm:prSet presAssocID="{07B002F7-D032-442C-B6BB-AD3B4B5DBF93}" presName="linear" presStyleCnt="0">
        <dgm:presLayoutVars>
          <dgm:animLvl val="lvl"/>
          <dgm:resizeHandles val="exact"/>
        </dgm:presLayoutVars>
      </dgm:prSet>
      <dgm:spPr/>
      <dgm:t>
        <a:bodyPr/>
        <a:lstStyle/>
        <a:p>
          <a:endParaRPr lang="es-ES"/>
        </a:p>
      </dgm:t>
    </dgm:pt>
    <dgm:pt modelId="{2F0EFAEF-CF9A-46EE-B17B-A08B6FF725BD}" type="pres">
      <dgm:prSet presAssocID="{2FAA6E80-455A-4CE3-9461-6CF7661A9996}" presName="parentText" presStyleLbl="node1" presStyleIdx="0" presStyleCnt="2">
        <dgm:presLayoutVars>
          <dgm:chMax val="0"/>
          <dgm:bulletEnabled val="1"/>
        </dgm:presLayoutVars>
      </dgm:prSet>
      <dgm:spPr/>
      <dgm:t>
        <a:bodyPr/>
        <a:lstStyle/>
        <a:p>
          <a:endParaRPr lang="es-ES"/>
        </a:p>
      </dgm:t>
    </dgm:pt>
    <dgm:pt modelId="{28E8F475-3A2B-4008-AC1F-A9C3E1549A59}" type="pres">
      <dgm:prSet presAssocID="{874D9A42-2F7E-44AB-8949-2E0FC09D602D}" presName="spacer" presStyleCnt="0"/>
      <dgm:spPr/>
    </dgm:pt>
    <dgm:pt modelId="{0A9FDB41-FE02-40E0-A01B-C1CBA3D0006B}" type="pres">
      <dgm:prSet presAssocID="{37D4E699-5D87-4581-9C32-F67D6A135E37}" presName="parentText" presStyleLbl="node1" presStyleIdx="1" presStyleCnt="2">
        <dgm:presLayoutVars>
          <dgm:chMax val="0"/>
          <dgm:bulletEnabled val="1"/>
        </dgm:presLayoutVars>
      </dgm:prSet>
      <dgm:spPr/>
      <dgm:t>
        <a:bodyPr/>
        <a:lstStyle/>
        <a:p>
          <a:endParaRPr lang="es-ES"/>
        </a:p>
      </dgm:t>
    </dgm:pt>
  </dgm:ptLst>
  <dgm:cxnLst>
    <dgm:cxn modelId="{DF37A89E-E137-4937-8D77-B8DAFE78B347}" srcId="{07B002F7-D032-442C-B6BB-AD3B4B5DBF93}" destId="{37D4E699-5D87-4581-9C32-F67D6A135E37}" srcOrd="1" destOrd="0" parTransId="{4A1271EB-4F81-4719-817E-9DD25662E870}" sibTransId="{74AF8D24-599F-4D94-966F-E16689758B78}"/>
    <dgm:cxn modelId="{4BB9C937-9550-4E83-B9DE-655E221279EF}" type="presOf" srcId="{07B002F7-D032-442C-B6BB-AD3B4B5DBF93}" destId="{B894DBA4-F712-472E-9FEC-B0559736E9A3}" srcOrd="0" destOrd="0" presId="urn:microsoft.com/office/officeart/2005/8/layout/vList2"/>
    <dgm:cxn modelId="{60F70D53-DD02-4E51-A6A3-675D810BAAC4}" type="presOf" srcId="{37D4E699-5D87-4581-9C32-F67D6A135E37}" destId="{0A9FDB41-FE02-40E0-A01B-C1CBA3D0006B}" srcOrd="0" destOrd="0" presId="urn:microsoft.com/office/officeart/2005/8/layout/vList2"/>
    <dgm:cxn modelId="{FEEE47DE-4419-4F33-910C-A72AD092D083}" type="presOf" srcId="{2FAA6E80-455A-4CE3-9461-6CF7661A9996}" destId="{2F0EFAEF-CF9A-46EE-B17B-A08B6FF725BD}" srcOrd="0" destOrd="0" presId="urn:microsoft.com/office/officeart/2005/8/layout/vList2"/>
    <dgm:cxn modelId="{8C150625-CA93-42FA-85D6-80F74DCDC51A}" srcId="{07B002F7-D032-442C-B6BB-AD3B4B5DBF93}" destId="{2FAA6E80-455A-4CE3-9461-6CF7661A9996}" srcOrd="0" destOrd="0" parTransId="{6B1BA2B2-D773-45D4-9499-1AC0B07B9B62}" sibTransId="{874D9A42-2F7E-44AB-8949-2E0FC09D602D}"/>
    <dgm:cxn modelId="{9D8833E0-05B1-449D-866C-6F346EE83FB1}" type="presParOf" srcId="{B894DBA4-F712-472E-9FEC-B0559736E9A3}" destId="{2F0EFAEF-CF9A-46EE-B17B-A08B6FF725BD}" srcOrd="0" destOrd="0" presId="urn:microsoft.com/office/officeart/2005/8/layout/vList2"/>
    <dgm:cxn modelId="{32552757-713C-4117-A99B-C10CF97FC2A8}" type="presParOf" srcId="{B894DBA4-F712-472E-9FEC-B0559736E9A3}" destId="{28E8F475-3A2B-4008-AC1F-A9C3E1549A59}" srcOrd="1" destOrd="0" presId="urn:microsoft.com/office/officeart/2005/8/layout/vList2"/>
    <dgm:cxn modelId="{D9F6C6D5-15D3-4B33-B0F3-D73D883611C7}" type="presParOf" srcId="{B894DBA4-F712-472E-9FEC-B0559736E9A3}" destId="{0A9FDB41-FE02-40E0-A01B-C1CBA3D0006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6A10ECB-D3CF-4A1C-A811-93C3057B972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CC96CE1-1E9F-4ECA-AEEE-50FCEB322A0B}">
      <dgm:prSet/>
      <dgm:spPr/>
      <dgm:t>
        <a:bodyPr/>
        <a:lstStyle/>
        <a:p>
          <a:r>
            <a:rPr lang="es-ES" dirty="0" smtClean="0"/>
            <a:t>La </a:t>
          </a:r>
          <a:r>
            <a:rPr lang="es-ES" dirty="0"/>
            <a:t>discrecionalidad en la exigencias documentales, adquirió carácter permanente, y con marchas y contramarchas, se mantienen al día de la fecha. </a:t>
          </a:r>
          <a:endParaRPr lang="en-US" dirty="0"/>
        </a:p>
      </dgm:t>
    </dgm:pt>
    <dgm:pt modelId="{398B621A-B91D-4ED9-B968-BBAE0A86CD57}" type="parTrans" cxnId="{B972ED28-5A73-4426-B0D4-9155E488DD94}">
      <dgm:prSet/>
      <dgm:spPr/>
      <dgm:t>
        <a:bodyPr/>
        <a:lstStyle/>
        <a:p>
          <a:endParaRPr lang="en-US"/>
        </a:p>
      </dgm:t>
    </dgm:pt>
    <dgm:pt modelId="{6CBBD432-DEFD-4974-8FFD-DA42BA442DA7}" type="sibTrans" cxnId="{B972ED28-5A73-4426-B0D4-9155E488DD94}">
      <dgm:prSet/>
      <dgm:spPr/>
      <dgm:t>
        <a:bodyPr/>
        <a:lstStyle/>
        <a:p>
          <a:endParaRPr lang="en-US"/>
        </a:p>
      </dgm:t>
    </dgm:pt>
    <dgm:pt modelId="{A6E56D1E-9392-4EC8-8A76-47562C1E6FEC}">
      <dgm:prSet/>
      <dgm:spPr/>
      <dgm:t>
        <a:bodyPr/>
        <a:lstStyle/>
        <a:p>
          <a:r>
            <a:rPr lang="es-ES"/>
            <a:t>Las siguientes normas constituyen el derrotero normativo del sistema de DJVE para los productos incluídos en la Ley N° 21.453, todas derogadas:</a:t>
          </a:r>
          <a:endParaRPr lang="en-US"/>
        </a:p>
      </dgm:t>
    </dgm:pt>
    <dgm:pt modelId="{5792DAA8-3B8D-422C-A9AE-E91FB6352986}" type="parTrans" cxnId="{6A7812B0-CBB2-43BB-95EF-1BFC2AB623DC}">
      <dgm:prSet/>
      <dgm:spPr/>
      <dgm:t>
        <a:bodyPr/>
        <a:lstStyle/>
        <a:p>
          <a:endParaRPr lang="en-US"/>
        </a:p>
      </dgm:t>
    </dgm:pt>
    <dgm:pt modelId="{30E1C2E1-44E5-41ED-9FD5-45D9C13FD391}" type="sibTrans" cxnId="{6A7812B0-CBB2-43BB-95EF-1BFC2AB623DC}">
      <dgm:prSet/>
      <dgm:spPr/>
      <dgm:t>
        <a:bodyPr/>
        <a:lstStyle/>
        <a:p>
          <a:endParaRPr lang="en-US"/>
        </a:p>
      </dgm:t>
    </dgm:pt>
    <dgm:pt modelId="{4EF0BF17-1F56-4C8B-9706-70A8336D705B}">
      <dgm:prSet/>
      <dgm:spPr/>
      <dgm:t>
        <a:bodyPr/>
        <a:lstStyle/>
        <a:p>
          <a:r>
            <a:rPr lang="es-ES"/>
            <a:t>Resolución Conjunta 4/2015 del MINISTERIO DE AGROINDUSTRIA PRODUCCION HACIENDA Y FINANZAS PUBLICAS</a:t>
          </a:r>
          <a:endParaRPr lang="en-US"/>
        </a:p>
      </dgm:t>
    </dgm:pt>
    <dgm:pt modelId="{8BEE2C7B-73CB-4F4F-A6A3-27B90F6A2E68}" type="parTrans" cxnId="{91474AB4-EE31-4AA4-B119-A16D11D2A05B}">
      <dgm:prSet/>
      <dgm:spPr/>
      <dgm:t>
        <a:bodyPr/>
        <a:lstStyle/>
        <a:p>
          <a:endParaRPr lang="en-US"/>
        </a:p>
      </dgm:t>
    </dgm:pt>
    <dgm:pt modelId="{DC16D299-3203-43CC-96E3-296165C19D8A}" type="sibTrans" cxnId="{91474AB4-EE31-4AA4-B119-A16D11D2A05B}">
      <dgm:prSet/>
      <dgm:spPr/>
      <dgm:t>
        <a:bodyPr/>
        <a:lstStyle/>
        <a:p>
          <a:endParaRPr lang="en-US"/>
        </a:p>
      </dgm:t>
    </dgm:pt>
    <dgm:pt modelId="{C800EB0D-4F65-46FA-BD5B-5EC3EBDFE339}">
      <dgm:prSet/>
      <dgm:spPr/>
      <dgm:t>
        <a:bodyPr/>
        <a:lstStyle/>
        <a:p>
          <a:r>
            <a:rPr lang="es-ES" dirty="0"/>
            <a:t>Resolución Conjunta-E 1/2017 de los MINISTERIO DE AGROINDUSTRIA HACIENDA y PRODUCCION</a:t>
          </a:r>
          <a:endParaRPr lang="en-US" dirty="0"/>
        </a:p>
      </dgm:t>
    </dgm:pt>
    <dgm:pt modelId="{72EB08CB-6BFE-4E72-9E5B-44A31796515D}" type="parTrans" cxnId="{4ED49A51-F4C7-421A-BB51-50E869B0B005}">
      <dgm:prSet/>
      <dgm:spPr/>
      <dgm:t>
        <a:bodyPr/>
        <a:lstStyle/>
        <a:p>
          <a:endParaRPr lang="en-US"/>
        </a:p>
      </dgm:t>
    </dgm:pt>
    <dgm:pt modelId="{71691322-7747-40FD-9A37-B6C7E9D55D2D}" type="sibTrans" cxnId="{4ED49A51-F4C7-421A-BB51-50E869B0B005}">
      <dgm:prSet/>
      <dgm:spPr/>
      <dgm:t>
        <a:bodyPr/>
        <a:lstStyle/>
        <a:p>
          <a:endParaRPr lang="en-US"/>
        </a:p>
      </dgm:t>
    </dgm:pt>
    <dgm:pt modelId="{6F4FF75A-9D10-4E59-8D84-8028B8094C06}">
      <dgm:prSet/>
      <dgm:spPr/>
      <dgm:t>
        <a:bodyPr/>
        <a:lstStyle/>
        <a:p>
          <a:r>
            <a:rPr lang="es-ES"/>
            <a:t>Resolución E 171/2017 MINISTERIO DE AGROINDUSTRIA</a:t>
          </a:r>
          <a:endParaRPr lang="en-US"/>
        </a:p>
      </dgm:t>
    </dgm:pt>
    <dgm:pt modelId="{9327774D-5D5E-49CC-949D-F98D96E99359}" type="parTrans" cxnId="{8086FCCA-67CE-444C-BA20-577E96CD4122}">
      <dgm:prSet/>
      <dgm:spPr/>
      <dgm:t>
        <a:bodyPr/>
        <a:lstStyle/>
        <a:p>
          <a:endParaRPr lang="en-US"/>
        </a:p>
      </dgm:t>
    </dgm:pt>
    <dgm:pt modelId="{B3753C36-C4ED-44AE-A642-8C47DAA7D94C}" type="sibTrans" cxnId="{8086FCCA-67CE-444C-BA20-577E96CD4122}">
      <dgm:prSet/>
      <dgm:spPr/>
      <dgm:t>
        <a:bodyPr/>
        <a:lstStyle/>
        <a:p>
          <a:endParaRPr lang="en-US"/>
        </a:p>
      </dgm:t>
    </dgm:pt>
    <dgm:pt modelId="{FBB72C68-32E2-4947-9966-38454A0A5563}">
      <dgm:prSet/>
      <dgm:spPr/>
      <dgm:t>
        <a:bodyPr/>
        <a:lstStyle/>
        <a:p>
          <a:r>
            <a:rPr lang="es-ES"/>
            <a:t>Resolución 51/2018 del MINISTERIO DE AGROINDUSTRIA</a:t>
          </a:r>
          <a:endParaRPr lang="en-US"/>
        </a:p>
      </dgm:t>
    </dgm:pt>
    <dgm:pt modelId="{3B2F50FF-A844-46FB-A7C5-F49DF5549883}" type="parTrans" cxnId="{9F44C663-4234-4ECE-BFD0-5CAAD94934D3}">
      <dgm:prSet/>
      <dgm:spPr/>
      <dgm:t>
        <a:bodyPr/>
        <a:lstStyle/>
        <a:p>
          <a:endParaRPr lang="en-US"/>
        </a:p>
      </dgm:t>
    </dgm:pt>
    <dgm:pt modelId="{011F7AC4-B7F8-40CC-B3A8-B1D61E2A56A0}" type="sibTrans" cxnId="{9F44C663-4234-4ECE-BFD0-5CAAD94934D3}">
      <dgm:prSet/>
      <dgm:spPr/>
      <dgm:t>
        <a:bodyPr/>
        <a:lstStyle/>
        <a:p>
          <a:endParaRPr lang="en-US"/>
        </a:p>
      </dgm:t>
    </dgm:pt>
    <dgm:pt modelId="{EAA36D99-5C26-481E-A045-F435EE03D82F}" type="pres">
      <dgm:prSet presAssocID="{76A10ECB-D3CF-4A1C-A811-93C3057B9720}" presName="linear" presStyleCnt="0">
        <dgm:presLayoutVars>
          <dgm:animLvl val="lvl"/>
          <dgm:resizeHandles val="exact"/>
        </dgm:presLayoutVars>
      </dgm:prSet>
      <dgm:spPr/>
      <dgm:t>
        <a:bodyPr/>
        <a:lstStyle/>
        <a:p>
          <a:endParaRPr lang="es-ES"/>
        </a:p>
      </dgm:t>
    </dgm:pt>
    <dgm:pt modelId="{3A69BC6B-7BFD-45DA-BBA1-A4CF5E5D85B2}" type="pres">
      <dgm:prSet presAssocID="{3CC96CE1-1E9F-4ECA-AEEE-50FCEB322A0B}" presName="parentText" presStyleLbl="node1" presStyleIdx="0" presStyleCnt="6">
        <dgm:presLayoutVars>
          <dgm:chMax val="0"/>
          <dgm:bulletEnabled val="1"/>
        </dgm:presLayoutVars>
      </dgm:prSet>
      <dgm:spPr/>
      <dgm:t>
        <a:bodyPr/>
        <a:lstStyle/>
        <a:p>
          <a:endParaRPr lang="es-ES"/>
        </a:p>
      </dgm:t>
    </dgm:pt>
    <dgm:pt modelId="{E1E38C7D-842F-4FD9-8688-61F44CCF85D7}" type="pres">
      <dgm:prSet presAssocID="{6CBBD432-DEFD-4974-8FFD-DA42BA442DA7}" presName="spacer" presStyleCnt="0"/>
      <dgm:spPr/>
    </dgm:pt>
    <dgm:pt modelId="{5BA88496-5E1C-41B1-9C15-C65EFD8E6CA7}" type="pres">
      <dgm:prSet presAssocID="{A6E56D1E-9392-4EC8-8A76-47562C1E6FEC}" presName="parentText" presStyleLbl="node1" presStyleIdx="1" presStyleCnt="6">
        <dgm:presLayoutVars>
          <dgm:chMax val="0"/>
          <dgm:bulletEnabled val="1"/>
        </dgm:presLayoutVars>
      </dgm:prSet>
      <dgm:spPr/>
      <dgm:t>
        <a:bodyPr/>
        <a:lstStyle/>
        <a:p>
          <a:endParaRPr lang="es-ES"/>
        </a:p>
      </dgm:t>
    </dgm:pt>
    <dgm:pt modelId="{48F22D71-4F23-490A-8875-B0DB6966A517}" type="pres">
      <dgm:prSet presAssocID="{30E1C2E1-44E5-41ED-9FD5-45D9C13FD391}" presName="spacer" presStyleCnt="0"/>
      <dgm:spPr/>
    </dgm:pt>
    <dgm:pt modelId="{6D4E53E7-E4ED-4DA5-A418-A92DD4C1A58C}" type="pres">
      <dgm:prSet presAssocID="{4EF0BF17-1F56-4C8B-9706-70A8336D705B}" presName="parentText" presStyleLbl="node1" presStyleIdx="2" presStyleCnt="6">
        <dgm:presLayoutVars>
          <dgm:chMax val="0"/>
          <dgm:bulletEnabled val="1"/>
        </dgm:presLayoutVars>
      </dgm:prSet>
      <dgm:spPr/>
      <dgm:t>
        <a:bodyPr/>
        <a:lstStyle/>
        <a:p>
          <a:endParaRPr lang="es-ES"/>
        </a:p>
      </dgm:t>
    </dgm:pt>
    <dgm:pt modelId="{6527E090-0445-4A52-ACD5-A78FCD1C20D0}" type="pres">
      <dgm:prSet presAssocID="{DC16D299-3203-43CC-96E3-296165C19D8A}" presName="spacer" presStyleCnt="0"/>
      <dgm:spPr/>
    </dgm:pt>
    <dgm:pt modelId="{6D386BBC-7F2D-486D-8CA2-7740C5F8D0CB}" type="pres">
      <dgm:prSet presAssocID="{C800EB0D-4F65-46FA-BD5B-5EC3EBDFE339}" presName="parentText" presStyleLbl="node1" presStyleIdx="3" presStyleCnt="6">
        <dgm:presLayoutVars>
          <dgm:chMax val="0"/>
          <dgm:bulletEnabled val="1"/>
        </dgm:presLayoutVars>
      </dgm:prSet>
      <dgm:spPr/>
      <dgm:t>
        <a:bodyPr/>
        <a:lstStyle/>
        <a:p>
          <a:endParaRPr lang="es-ES"/>
        </a:p>
      </dgm:t>
    </dgm:pt>
    <dgm:pt modelId="{4A70F590-2A91-4E97-B889-99570B0D6EF9}" type="pres">
      <dgm:prSet presAssocID="{71691322-7747-40FD-9A37-B6C7E9D55D2D}" presName="spacer" presStyleCnt="0"/>
      <dgm:spPr/>
    </dgm:pt>
    <dgm:pt modelId="{F8255CAC-007F-4E85-8D2C-B9D9AEE8B4A9}" type="pres">
      <dgm:prSet presAssocID="{6F4FF75A-9D10-4E59-8D84-8028B8094C06}" presName="parentText" presStyleLbl="node1" presStyleIdx="4" presStyleCnt="6">
        <dgm:presLayoutVars>
          <dgm:chMax val="0"/>
          <dgm:bulletEnabled val="1"/>
        </dgm:presLayoutVars>
      </dgm:prSet>
      <dgm:spPr/>
      <dgm:t>
        <a:bodyPr/>
        <a:lstStyle/>
        <a:p>
          <a:endParaRPr lang="es-ES"/>
        </a:p>
      </dgm:t>
    </dgm:pt>
    <dgm:pt modelId="{A91797C5-B04A-4BFE-BB12-228466D2373A}" type="pres">
      <dgm:prSet presAssocID="{B3753C36-C4ED-44AE-A642-8C47DAA7D94C}" presName="spacer" presStyleCnt="0"/>
      <dgm:spPr/>
    </dgm:pt>
    <dgm:pt modelId="{1ECA0D90-A384-4AD2-BB90-6F8F06080770}" type="pres">
      <dgm:prSet presAssocID="{FBB72C68-32E2-4947-9966-38454A0A5563}" presName="parentText" presStyleLbl="node1" presStyleIdx="5" presStyleCnt="6">
        <dgm:presLayoutVars>
          <dgm:chMax val="0"/>
          <dgm:bulletEnabled val="1"/>
        </dgm:presLayoutVars>
      </dgm:prSet>
      <dgm:spPr/>
      <dgm:t>
        <a:bodyPr/>
        <a:lstStyle/>
        <a:p>
          <a:endParaRPr lang="es-ES"/>
        </a:p>
      </dgm:t>
    </dgm:pt>
  </dgm:ptLst>
  <dgm:cxnLst>
    <dgm:cxn modelId="{B972ED28-5A73-4426-B0D4-9155E488DD94}" srcId="{76A10ECB-D3CF-4A1C-A811-93C3057B9720}" destId="{3CC96CE1-1E9F-4ECA-AEEE-50FCEB322A0B}" srcOrd="0" destOrd="0" parTransId="{398B621A-B91D-4ED9-B968-BBAE0A86CD57}" sibTransId="{6CBBD432-DEFD-4974-8FFD-DA42BA442DA7}"/>
    <dgm:cxn modelId="{4EA15AD0-8BA5-40A1-A61E-AB3F5433E256}" type="presOf" srcId="{3CC96CE1-1E9F-4ECA-AEEE-50FCEB322A0B}" destId="{3A69BC6B-7BFD-45DA-BBA1-A4CF5E5D85B2}" srcOrd="0" destOrd="0" presId="urn:microsoft.com/office/officeart/2005/8/layout/vList2"/>
    <dgm:cxn modelId="{91474AB4-EE31-4AA4-B119-A16D11D2A05B}" srcId="{76A10ECB-D3CF-4A1C-A811-93C3057B9720}" destId="{4EF0BF17-1F56-4C8B-9706-70A8336D705B}" srcOrd="2" destOrd="0" parTransId="{8BEE2C7B-73CB-4F4F-A6A3-27B90F6A2E68}" sibTransId="{DC16D299-3203-43CC-96E3-296165C19D8A}"/>
    <dgm:cxn modelId="{C269BA10-2D57-4681-997E-A02792DA51E6}" type="presOf" srcId="{76A10ECB-D3CF-4A1C-A811-93C3057B9720}" destId="{EAA36D99-5C26-481E-A045-F435EE03D82F}" srcOrd="0" destOrd="0" presId="urn:microsoft.com/office/officeart/2005/8/layout/vList2"/>
    <dgm:cxn modelId="{9C87313A-7694-4DE6-A328-527D6280C088}" type="presOf" srcId="{4EF0BF17-1F56-4C8B-9706-70A8336D705B}" destId="{6D4E53E7-E4ED-4DA5-A418-A92DD4C1A58C}" srcOrd="0" destOrd="0" presId="urn:microsoft.com/office/officeart/2005/8/layout/vList2"/>
    <dgm:cxn modelId="{8086FCCA-67CE-444C-BA20-577E96CD4122}" srcId="{76A10ECB-D3CF-4A1C-A811-93C3057B9720}" destId="{6F4FF75A-9D10-4E59-8D84-8028B8094C06}" srcOrd="4" destOrd="0" parTransId="{9327774D-5D5E-49CC-949D-F98D96E99359}" sibTransId="{B3753C36-C4ED-44AE-A642-8C47DAA7D94C}"/>
    <dgm:cxn modelId="{6A7812B0-CBB2-43BB-95EF-1BFC2AB623DC}" srcId="{76A10ECB-D3CF-4A1C-A811-93C3057B9720}" destId="{A6E56D1E-9392-4EC8-8A76-47562C1E6FEC}" srcOrd="1" destOrd="0" parTransId="{5792DAA8-3B8D-422C-A9AE-E91FB6352986}" sibTransId="{30E1C2E1-44E5-41ED-9FD5-45D9C13FD391}"/>
    <dgm:cxn modelId="{C8A37CC2-426A-4FB7-B4D3-11C5A2236331}" type="presOf" srcId="{FBB72C68-32E2-4947-9966-38454A0A5563}" destId="{1ECA0D90-A384-4AD2-BB90-6F8F06080770}" srcOrd="0" destOrd="0" presId="urn:microsoft.com/office/officeart/2005/8/layout/vList2"/>
    <dgm:cxn modelId="{51336D60-ED90-4BB5-887C-B7742BB2738A}" type="presOf" srcId="{C800EB0D-4F65-46FA-BD5B-5EC3EBDFE339}" destId="{6D386BBC-7F2D-486D-8CA2-7740C5F8D0CB}" srcOrd="0" destOrd="0" presId="urn:microsoft.com/office/officeart/2005/8/layout/vList2"/>
    <dgm:cxn modelId="{9F44C663-4234-4ECE-BFD0-5CAAD94934D3}" srcId="{76A10ECB-D3CF-4A1C-A811-93C3057B9720}" destId="{FBB72C68-32E2-4947-9966-38454A0A5563}" srcOrd="5" destOrd="0" parTransId="{3B2F50FF-A844-46FB-A7C5-F49DF5549883}" sibTransId="{011F7AC4-B7F8-40CC-B3A8-B1D61E2A56A0}"/>
    <dgm:cxn modelId="{0CD1BDC1-1DF7-43B2-BDA8-CD36BE0B0621}" type="presOf" srcId="{6F4FF75A-9D10-4E59-8D84-8028B8094C06}" destId="{F8255CAC-007F-4E85-8D2C-B9D9AEE8B4A9}" srcOrd="0" destOrd="0" presId="urn:microsoft.com/office/officeart/2005/8/layout/vList2"/>
    <dgm:cxn modelId="{4ED49A51-F4C7-421A-BB51-50E869B0B005}" srcId="{76A10ECB-D3CF-4A1C-A811-93C3057B9720}" destId="{C800EB0D-4F65-46FA-BD5B-5EC3EBDFE339}" srcOrd="3" destOrd="0" parTransId="{72EB08CB-6BFE-4E72-9E5B-44A31796515D}" sibTransId="{71691322-7747-40FD-9A37-B6C7E9D55D2D}"/>
    <dgm:cxn modelId="{466851AE-A7B7-4ED2-9B5F-80BC5617A992}" type="presOf" srcId="{A6E56D1E-9392-4EC8-8A76-47562C1E6FEC}" destId="{5BA88496-5E1C-41B1-9C15-C65EFD8E6CA7}" srcOrd="0" destOrd="0" presId="urn:microsoft.com/office/officeart/2005/8/layout/vList2"/>
    <dgm:cxn modelId="{7C69B042-648B-4F13-8D41-055A19B54AB5}" type="presParOf" srcId="{EAA36D99-5C26-481E-A045-F435EE03D82F}" destId="{3A69BC6B-7BFD-45DA-BBA1-A4CF5E5D85B2}" srcOrd="0" destOrd="0" presId="urn:microsoft.com/office/officeart/2005/8/layout/vList2"/>
    <dgm:cxn modelId="{06980D38-FEC2-446F-980F-ACF60F980354}" type="presParOf" srcId="{EAA36D99-5C26-481E-A045-F435EE03D82F}" destId="{E1E38C7D-842F-4FD9-8688-61F44CCF85D7}" srcOrd="1" destOrd="0" presId="urn:microsoft.com/office/officeart/2005/8/layout/vList2"/>
    <dgm:cxn modelId="{22F7102D-021E-4396-9DBD-9E65CE89C48F}" type="presParOf" srcId="{EAA36D99-5C26-481E-A045-F435EE03D82F}" destId="{5BA88496-5E1C-41B1-9C15-C65EFD8E6CA7}" srcOrd="2" destOrd="0" presId="urn:microsoft.com/office/officeart/2005/8/layout/vList2"/>
    <dgm:cxn modelId="{5E1D8BFF-D09A-41C5-97D9-2C3AA4E6E6E1}" type="presParOf" srcId="{EAA36D99-5C26-481E-A045-F435EE03D82F}" destId="{48F22D71-4F23-490A-8875-B0DB6966A517}" srcOrd="3" destOrd="0" presId="urn:microsoft.com/office/officeart/2005/8/layout/vList2"/>
    <dgm:cxn modelId="{30A932C7-86C9-4899-9D84-5C5F0BC5A063}" type="presParOf" srcId="{EAA36D99-5C26-481E-A045-F435EE03D82F}" destId="{6D4E53E7-E4ED-4DA5-A418-A92DD4C1A58C}" srcOrd="4" destOrd="0" presId="urn:microsoft.com/office/officeart/2005/8/layout/vList2"/>
    <dgm:cxn modelId="{5E785558-51AC-40F1-9F15-8E297D001E76}" type="presParOf" srcId="{EAA36D99-5C26-481E-A045-F435EE03D82F}" destId="{6527E090-0445-4A52-ACD5-A78FCD1C20D0}" srcOrd="5" destOrd="0" presId="urn:microsoft.com/office/officeart/2005/8/layout/vList2"/>
    <dgm:cxn modelId="{DF56AF97-A6B9-4B64-9DB7-41F523D986C6}" type="presParOf" srcId="{EAA36D99-5C26-481E-A045-F435EE03D82F}" destId="{6D386BBC-7F2D-486D-8CA2-7740C5F8D0CB}" srcOrd="6" destOrd="0" presId="urn:microsoft.com/office/officeart/2005/8/layout/vList2"/>
    <dgm:cxn modelId="{ADFCEA66-65B8-45E9-91B3-10F70E820F9C}" type="presParOf" srcId="{EAA36D99-5C26-481E-A045-F435EE03D82F}" destId="{4A70F590-2A91-4E97-B889-99570B0D6EF9}" srcOrd="7" destOrd="0" presId="urn:microsoft.com/office/officeart/2005/8/layout/vList2"/>
    <dgm:cxn modelId="{F7C1CA9F-B31F-440B-B235-4247B0BC049A}" type="presParOf" srcId="{EAA36D99-5C26-481E-A045-F435EE03D82F}" destId="{F8255CAC-007F-4E85-8D2C-B9D9AEE8B4A9}" srcOrd="8" destOrd="0" presId="urn:microsoft.com/office/officeart/2005/8/layout/vList2"/>
    <dgm:cxn modelId="{C3EEB5A8-5594-4015-994F-68E026CF19E8}" type="presParOf" srcId="{EAA36D99-5C26-481E-A045-F435EE03D82F}" destId="{A91797C5-B04A-4BFE-BB12-228466D2373A}" srcOrd="9" destOrd="0" presId="urn:microsoft.com/office/officeart/2005/8/layout/vList2"/>
    <dgm:cxn modelId="{A65B2DDE-0E2D-4623-AF69-2692DBF2D890}" type="presParOf" srcId="{EAA36D99-5C26-481E-A045-F435EE03D82F}" destId="{1ECA0D90-A384-4AD2-BB90-6F8F0608077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6A10ECB-D3CF-4A1C-A811-93C3057B972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CC96CE1-1E9F-4ECA-AEEE-50FCEB322A0B}">
      <dgm:prSet/>
      <dgm:spPr/>
      <dgm:t>
        <a:bodyPr/>
        <a:lstStyle/>
        <a:p>
          <a:r>
            <a:rPr lang="es-ES" dirty="0" smtClean="0"/>
            <a:t>La norma actualmente vigente es la Resolución N° 128/2019 MINAGRI, con el argumento de coordinar el accionar con AFIP y Aduana.  Si bien se reducen las discrecionalidades (ausencia de cupos, recaudo de inexistencia de multas), subsisten las demás características. </a:t>
          </a:r>
          <a:endParaRPr lang="en-US" dirty="0"/>
        </a:p>
      </dgm:t>
    </dgm:pt>
    <dgm:pt modelId="{398B621A-B91D-4ED9-B968-BBAE0A86CD57}" type="parTrans" cxnId="{B972ED28-5A73-4426-B0D4-9155E488DD94}">
      <dgm:prSet/>
      <dgm:spPr/>
      <dgm:t>
        <a:bodyPr/>
        <a:lstStyle/>
        <a:p>
          <a:endParaRPr lang="en-US"/>
        </a:p>
      </dgm:t>
    </dgm:pt>
    <dgm:pt modelId="{6CBBD432-DEFD-4974-8FFD-DA42BA442DA7}" type="sibTrans" cxnId="{B972ED28-5A73-4426-B0D4-9155E488DD94}">
      <dgm:prSet/>
      <dgm:spPr/>
      <dgm:t>
        <a:bodyPr/>
        <a:lstStyle/>
        <a:p>
          <a:endParaRPr lang="en-US"/>
        </a:p>
      </dgm:t>
    </dgm:pt>
    <dgm:pt modelId="{A6E56D1E-9392-4EC8-8A76-47562C1E6FEC}">
      <dgm:prSet/>
      <dgm:spPr/>
      <dgm:t>
        <a:bodyPr/>
        <a:lstStyle/>
        <a:p>
          <a:r>
            <a:rPr lang="es-ES" dirty="0" smtClean="0"/>
            <a:t>Art. 18: Faculta a la SUBSECRETARÍA DE MERCADOS AGROPECUARIOS a suspender temporariamente la registración de DJVE, comunicándolo al sector exportador, a la Dirección General de Aduanas y publicándolo en la página web del Ministerio</a:t>
          </a:r>
          <a:r>
            <a:rPr lang="es-ES" dirty="0" smtClean="0"/>
            <a:t>.</a:t>
          </a:r>
        </a:p>
        <a:p>
          <a:r>
            <a:rPr lang="es-ES" dirty="0" smtClean="0"/>
            <a:t>Incumple el requisito de eficacia de los actos administrativos del alcance general: su publicación.</a:t>
          </a:r>
          <a:endParaRPr lang="es-ES" dirty="0" smtClean="0"/>
        </a:p>
      </dgm:t>
    </dgm:pt>
    <dgm:pt modelId="{5792DAA8-3B8D-422C-A9AE-E91FB6352986}" type="parTrans" cxnId="{6A7812B0-CBB2-43BB-95EF-1BFC2AB623DC}">
      <dgm:prSet/>
      <dgm:spPr/>
      <dgm:t>
        <a:bodyPr/>
        <a:lstStyle/>
        <a:p>
          <a:endParaRPr lang="en-US"/>
        </a:p>
      </dgm:t>
    </dgm:pt>
    <dgm:pt modelId="{30E1C2E1-44E5-41ED-9FD5-45D9C13FD391}" type="sibTrans" cxnId="{6A7812B0-CBB2-43BB-95EF-1BFC2AB623DC}">
      <dgm:prSet/>
      <dgm:spPr/>
      <dgm:t>
        <a:bodyPr/>
        <a:lstStyle/>
        <a:p>
          <a:endParaRPr lang="en-US"/>
        </a:p>
      </dgm:t>
    </dgm:pt>
    <dgm:pt modelId="{EAA36D99-5C26-481E-A045-F435EE03D82F}" type="pres">
      <dgm:prSet presAssocID="{76A10ECB-D3CF-4A1C-A811-93C3057B9720}" presName="linear" presStyleCnt="0">
        <dgm:presLayoutVars>
          <dgm:animLvl val="lvl"/>
          <dgm:resizeHandles val="exact"/>
        </dgm:presLayoutVars>
      </dgm:prSet>
      <dgm:spPr/>
      <dgm:t>
        <a:bodyPr/>
        <a:lstStyle/>
        <a:p>
          <a:endParaRPr lang="es-ES"/>
        </a:p>
      </dgm:t>
    </dgm:pt>
    <dgm:pt modelId="{3A69BC6B-7BFD-45DA-BBA1-A4CF5E5D85B2}" type="pres">
      <dgm:prSet presAssocID="{3CC96CE1-1E9F-4ECA-AEEE-50FCEB322A0B}" presName="parentText" presStyleLbl="node1" presStyleIdx="0" presStyleCnt="2">
        <dgm:presLayoutVars>
          <dgm:chMax val="0"/>
          <dgm:bulletEnabled val="1"/>
        </dgm:presLayoutVars>
      </dgm:prSet>
      <dgm:spPr/>
      <dgm:t>
        <a:bodyPr/>
        <a:lstStyle/>
        <a:p>
          <a:endParaRPr lang="es-ES"/>
        </a:p>
      </dgm:t>
    </dgm:pt>
    <dgm:pt modelId="{E1E38C7D-842F-4FD9-8688-61F44CCF85D7}" type="pres">
      <dgm:prSet presAssocID="{6CBBD432-DEFD-4974-8FFD-DA42BA442DA7}" presName="spacer" presStyleCnt="0"/>
      <dgm:spPr/>
    </dgm:pt>
    <dgm:pt modelId="{5BA88496-5E1C-41B1-9C15-C65EFD8E6CA7}" type="pres">
      <dgm:prSet presAssocID="{A6E56D1E-9392-4EC8-8A76-47562C1E6FEC}" presName="parentText" presStyleLbl="node1" presStyleIdx="1" presStyleCnt="2" custScaleY="128758" custLinFactY="7950" custLinFactNeighborY="100000">
        <dgm:presLayoutVars>
          <dgm:chMax val="0"/>
          <dgm:bulletEnabled val="1"/>
        </dgm:presLayoutVars>
      </dgm:prSet>
      <dgm:spPr/>
      <dgm:t>
        <a:bodyPr/>
        <a:lstStyle/>
        <a:p>
          <a:endParaRPr lang="es-ES"/>
        </a:p>
      </dgm:t>
    </dgm:pt>
  </dgm:ptLst>
  <dgm:cxnLst>
    <dgm:cxn modelId="{B972ED28-5A73-4426-B0D4-9155E488DD94}" srcId="{76A10ECB-D3CF-4A1C-A811-93C3057B9720}" destId="{3CC96CE1-1E9F-4ECA-AEEE-50FCEB322A0B}" srcOrd="0" destOrd="0" parTransId="{398B621A-B91D-4ED9-B968-BBAE0A86CD57}" sibTransId="{6CBBD432-DEFD-4974-8FFD-DA42BA442DA7}"/>
    <dgm:cxn modelId="{C269BA10-2D57-4681-997E-A02792DA51E6}" type="presOf" srcId="{76A10ECB-D3CF-4A1C-A811-93C3057B9720}" destId="{EAA36D99-5C26-481E-A045-F435EE03D82F}" srcOrd="0" destOrd="0" presId="urn:microsoft.com/office/officeart/2005/8/layout/vList2"/>
    <dgm:cxn modelId="{4EA15AD0-8BA5-40A1-A61E-AB3F5433E256}" type="presOf" srcId="{3CC96CE1-1E9F-4ECA-AEEE-50FCEB322A0B}" destId="{3A69BC6B-7BFD-45DA-BBA1-A4CF5E5D85B2}" srcOrd="0" destOrd="0" presId="urn:microsoft.com/office/officeart/2005/8/layout/vList2"/>
    <dgm:cxn modelId="{6A7812B0-CBB2-43BB-95EF-1BFC2AB623DC}" srcId="{76A10ECB-D3CF-4A1C-A811-93C3057B9720}" destId="{A6E56D1E-9392-4EC8-8A76-47562C1E6FEC}" srcOrd="1" destOrd="0" parTransId="{5792DAA8-3B8D-422C-A9AE-E91FB6352986}" sibTransId="{30E1C2E1-44E5-41ED-9FD5-45D9C13FD391}"/>
    <dgm:cxn modelId="{466851AE-A7B7-4ED2-9B5F-80BC5617A992}" type="presOf" srcId="{A6E56D1E-9392-4EC8-8A76-47562C1E6FEC}" destId="{5BA88496-5E1C-41B1-9C15-C65EFD8E6CA7}" srcOrd="0" destOrd="0" presId="urn:microsoft.com/office/officeart/2005/8/layout/vList2"/>
    <dgm:cxn modelId="{7C69B042-648B-4F13-8D41-055A19B54AB5}" type="presParOf" srcId="{EAA36D99-5C26-481E-A045-F435EE03D82F}" destId="{3A69BC6B-7BFD-45DA-BBA1-A4CF5E5D85B2}" srcOrd="0" destOrd="0" presId="urn:microsoft.com/office/officeart/2005/8/layout/vList2"/>
    <dgm:cxn modelId="{06980D38-FEC2-446F-980F-ACF60F980354}" type="presParOf" srcId="{EAA36D99-5C26-481E-A045-F435EE03D82F}" destId="{E1E38C7D-842F-4FD9-8688-61F44CCF85D7}" srcOrd="1" destOrd="0" presId="urn:microsoft.com/office/officeart/2005/8/layout/vList2"/>
    <dgm:cxn modelId="{22F7102D-021E-4396-9DBD-9E65CE89C48F}" type="presParOf" srcId="{EAA36D99-5C26-481E-A045-F435EE03D82F}" destId="{5BA88496-5E1C-41B1-9C15-C65EFD8E6CA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174FBB1-7553-436C-85C8-008AEFA63CC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96E56D8-DA20-4931-98B7-F30B991781D6}">
      <dgm:prSet/>
      <dgm:spPr/>
      <dgm:t>
        <a:bodyPr/>
        <a:lstStyle/>
        <a:p>
          <a:r>
            <a:rPr lang="es-ES" dirty="0"/>
            <a:t>La reforma constitucional de 1994 había prohibido la delegación legislativa en el Poder Ejecutivo, salvo en materias determinadas de administración o de emergencia pública (art. 76), en tanto la legislación delegada preexistente sin un plazo establecido caducaba a los 5 años excepto aquella que el Congreso ratificase expresamente (Disp. Trans. 8ª  C.N.). </a:t>
          </a:r>
          <a:endParaRPr lang="en-US" dirty="0"/>
        </a:p>
      </dgm:t>
    </dgm:pt>
    <dgm:pt modelId="{1A088383-177D-4E24-B615-574EB302A973}" type="parTrans" cxnId="{F0440A30-8AAD-4579-A5B2-E44E2AEEF8FF}">
      <dgm:prSet/>
      <dgm:spPr/>
      <dgm:t>
        <a:bodyPr/>
        <a:lstStyle/>
        <a:p>
          <a:endParaRPr lang="en-US"/>
        </a:p>
      </dgm:t>
    </dgm:pt>
    <dgm:pt modelId="{AA501D16-04D9-4A74-8210-19CD027328E9}" type="sibTrans" cxnId="{F0440A30-8AAD-4579-A5B2-E44E2AEEF8FF}">
      <dgm:prSet/>
      <dgm:spPr/>
      <dgm:t>
        <a:bodyPr/>
        <a:lstStyle/>
        <a:p>
          <a:endParaRPr lang="en-US"/>
        </a:p>
      </dgm:t>
    </dgm:pt>
    <dgm:pt modelId="{C32F8351-AA3C-4946-A092-B84FB929C3CB}">
      <dgm:prSet/>
      <dgm:spPr/>
      <dgm:t>
        <a:bodyPr/>
        <a:lstStyle/>
        <a:p>
          <a:r>
            <a:rPr lang="es-ES"/>
            <a:t>Sucesivas leyes fueron prorrogando estas facultades preexistentes (Leyes 25.148, 25.645 25.918 y 26.135), caducando las mismas el 24 de agosto de 2010. La normativa dictada al amparo de la legislación delegante, mantendría su vigencia (art. 17, Ley 26.122).</a:t>
          </a:r>
          <a:endParaRPr lang="en-US"/>
        </a:p>
      </dgm:t>
    </dgm:pt>
    <dgm:pt modelId="{D0E6BF26-18CB-4AC8-9F97-9116BB905720}" type="parTrans" cxnId="{7E515069-3B1D-4E67-951A-7CF0ECE1D84E}">
      <dgm:prSet/>
      <dgm:spPr/>
      <dgm:t>
        <a:bodyPr/>
        <a:lstStyle/>
        <a:p>
          <a:endParaRPr lang="en-US"/>
        </a:p>
      </dgm:t>
    </dgm:pt>
    <dgm:pt modelId="{8377F88F-C4CC-4449-A8CA-316D559E0383}" type="sibTrans" cxnId="{7E515069-3B1D-4E67-951A-7CF0ECE1D84E}">
      <dgm:prSet/>
      <dgm:spPr/>
      <dgm:t>
        <a:bodyPr/>
        <a:lstStyle/>
        <a:p>
          <a:endParaRPr lang="en-US"/>
        </a:p>
      </dgm:t>
    </dgm:pt>
    <dgm:pt modelId="{B28BC202-AA69-4A43-8E52-676806272A1B}" type="pres">
      <dgm:prSet presAssocID="{D174FBB1-7553-436C-85C8-008AEFA63CC9}" presName="linear" presStyleCnt="0">
        <dgm:presLayoutVars>
          <dgm:animLvl val="lvl"/>
          <dgm:resizeHandles val="exact"/>
        </dgm:presLayoutVars>
      </dgm:prSet>
      <dgm:spPr/>
      <dgm:t>
        <a:bodyPr/>
        <a:lstStyle/>
        <a:p>
          <a:endParaRPr lang="es-ES"/>
        </a:p>
      </dgm:t>
    </dgm:pt>
    <dgm:pt modelId="{D1501E92-36DA-4BE1-AB9A-6F7BF7AE7C17}" type="pres">
      <dgm:prSet presAssocID="{296E56D8-DA20-4931-98B7-F30B991781D6}" presName="parentText" presStyleLbl="node1" presStyleIdx="0" presStyleCnt="2">
        <dgm:presLayoutVars>
          <dgm:chMax val="0"/>
          <dgm:bulletEnabled val="1"/>
        </dgm:presLayoutVars>
      </dgm:prSet>
      <dgm:spPr/>
      <dgm:t>
        <a:bodyPr/>
        <a:lstStyle/>
        <a:p>
          <a:endParaRPr lang="es-ES"/>
        </a:p>
      </dgm:t>
    </dgm:pt>
    <dgm:pt modelId="{1719E081-787A-4AE2-B3D0-96C50D3EBD98}" type="pres">
      <dgm:prSet presAssocID="{AA501D16-04D9-4A74-8210-19CD027328E9}" presName="spacer" presStyleCnt="0"/>
      <dgm:spPr/>
    </dgm:pt>
    <dgm:pt modelId="{61625346-EEC1-4052-A1E4-839EF644B582}" type="pres">
      <dgm:prSet presAssocID="{C32F8351-AA3C-4946-A092-B84FB929C3CB}" presName="parentText" presStyleLbl="node1" presStyleIdx="1" presStyleCnt="2">
        <dgm:presLayoutVars>
          <dgm:chMax val="0"/>
          <dgm:bulletEnabled val="1"/>
        </dgm:presLayoutVars>
      </dgm:prSet>
      <dgm:spPr/>
      <dgm:t>
        <a:bodyPr/>
        <a:lstStyle/>
        <a:p>
          <a:endParaRPr lang="es-ES"/>
        </a:p>
      </dgm:t>
    </dgm:pt>
  </dgm:ptLst>
  <dgm:cxnLst>
    <dgm:cxn modelId="{710BBB8C-C73B-4542-A04C-67DBC0BAD733}" type="presOf" srcId="{C32F8351-AA3C-4946-A092-B84FB929C3CB}" destId="{61625346-EEC1-4052-A1E4-839EF644B582}" srcOrd="0" destOrd="0" presId="urn:microsoft.com/office/officeart/2005/8/layout/vList2"/>
    <dgm:cxn modelId="{F0440A30-8AAD-4579-A5B2-E44E2AEEF8FF}" srcId="{D174FBB1-7553-436C-85C8-008AEFA63CC9}" destId="{296E56D8-DA20-4931-98B7-F30B991781D6}" srcOrd="0" destOrd="0" parTransId="{1A088383-177D-4E24-B615-574EB302A973}" sibTransId="{AA501D16-04D9-4A74-8210-19CD027328E9}"/>
    <dgm:cxn modelId="{CD66B788-320C-438E-8627-4C5525889A3C}" type="presOf" srcId="{296E56D8-DA20-4931-98B7-F30B991781D6}" destId="{D1501E92-36DA-4BE1-AB9A-6F7BF7AE7C17}" srcOrd="0" destOrd="0" presId="urn:microsoft.com/office/officeart/2005/8/layout/vList2"/>
    <dgm:cxn modelId="{8BFB8AA3-C9C7-4DEA-82AB-5663E781AC14}" type="presOf" srcId="{D174FBB1-7553-436C-85C8-008AEFA63CC9}" destId="{B28BC202-AA69-4A43-8E52-676806272A1B}" srcOrd="0" destOrd="0" presId="urn:microsoft.com/office/officeart/2005/8/layout/vList2"/>
    <dgm:cxn modelId="{7E515069-3B1D-4E67-951A-7CF0ECE1D84E}" srcId="{D174FBB1-7553-436C-85C8-008AEFA63CC9}" destId="{C32F8351-AA3C-4946-A092-B84FB929C3CB}" srcOrd="1" destOrd="0" parTransId="{D0E6BF26-18CB-4AC8-9F97-9116BB905720}" sibTransId="{8377F88F-C4CC-4449-A8CA-316D559E0383}"/>
    <dgm:cxn modelId="{05C84ECA-A9AA-4800-B411-F6AB77723919}" type="presParOf" srcId="{B28BC202-AA69-4A43-8E52-676806272A1B}" destId="{D1501E92-36DA-4BE1-AB9A-6F7BF7AE7C17}" srcOrd="0" destOrd="0" presId="urn:microsoft.com/office/officeart/2005/8/layout/vList2"/>
    <dgm:cxn modelId="{D6336967-C1DE-4599-95FC-503343665845}" type="presParOf" srcId="{B28BC202-AA69-4A43-8E52-676806272A1B}" destId="{1719E081-787A-4AE2-B3D0-96C50D3EBD98}" srcOrd="1" destOrd="0" presId="urn:microsoft.com/office/officeart/2005/8/layout/vList2"/>
    <dgm:cxn modelId="{8D85A1DE-F899-407D-8F1F-473C040A6A20}" type="presParOf" srcId="{B28BC202-AA69-4A43-8E52-676806272A1B}" destId="{61625346-EEC1-4052-A1E4-839EF644B58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0DBFB45-E634-404D-92C1-32F5A9BE324B}"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D99D6506-B68B-468F-B558-75A1C8E46BA2}">
      <dgm:prSet/>
      <dgm:spPr/>
      <dgm:t>
        <a:bodyPr/>
        <a:lstStyle/>
        <a:p>
          <a:r>
            <a:rPr lang="es-ES" dirty="0" err="1"/>
            <a:t>Leading</a:t>
          </a:r>
          <a:r>
            <a:rPr lang="es-ES" dirty="0"/>
            <a:t> case “Camaronera Patagónica S.A. c/ Ministerio de Economía s/ amparo”. </a:t>
          </a:r>
        </a:p>
        <a:p>
          <a:r>
            <a:rPr lang="es-ES" dirty="0"/>
            <a:t>CSJN declaró la inconstitucionalidad de la Res. 11/02 M.E. que fijó derechos de exportación. </a:t>
          </a:r>
        </a:p>
        <a:p>
          <a:r>
            <a:rPr lang="es-ES" dirty="0"/>
            <a:t> </a:t>
          </a:r>
          <a:endParaRPr lang="en-US" dirty="0"/>
        </a:p>
      </dgm:t>
    </dgm:pt>
    <dgm:pt modelId="{53F87998-E749-4BD5-BC67-9AC72C976FCC}" type="parTrans" cxnId="{3122DEF7-397E-4119-A880-A099554B19CD}">
      <dgm:prSet/>
      <dgm:spPr/>
      <dgm:t>
        <a:bodyPr/>
        <a:lstStyle/>
        <a:p>
          <a:endParaRPr lang="en-US"/>
        </a:p>
      </dgm:t>
    </dgm:pt>
    <dgm:pt modelId="{553DA43E-45BB-49BC-A8C7-FFA56D99166B}" type="sibTrans" cxnId="{3122DEF7-397E-4119-A880-A099554B19CD}">
      <dgm:prSet/>
      <dgm:spPr/>
      <dgm:t>
        <a:bodyPr/>
        <a:lstStyle/>
        <a:p>
          <a:endParaRPr lang="en-US"/>
        </a:p>
      </dgm:t>
    </dgm:pt>
    <dgm:pt modelId="{234A44B8-7E3D-4B14-A82E-A0B5CC065D6B}">
      <dgm:prSet/>
      <dgm:spPr/>
      <dgm:t>
        <a:bodyPr/>
        <a:lstStyle/>
        <a:p>
          <a:r>
            <a:rPr lang="es-ES" dirty="0"/>
            <a:t>Estas facultades no pueden ser delegadas, solo algunos aspectos con una política legislativa clara, sujeta a plazo, fundamentada y con baremos máximos.</a:t>
          </a:r>
          <a:endParaRPr lang="en-US" dirty="0"/>
        </a:p>
      </dgm:t>
    </dgm:pt>
    <dgm:pt modelId="{093FA550-9ADF-4E87-B906-56FEB40B3F46}" type="parTrans" cxnId="{51259AFC-8ECA-4BB7-B0C1-1A1CFCAA0A14}">
      <dgm:prSet/>
      <dgm:spPr/>
      <dgm:t>
        <a:bodyPr/>
        <a:lstStyle/>
        <a:p>
          <a:endParaRPr lang="en-US"/>
        </a:p>
      </dgm:t>
    </dgm:pt>
    <dgm:pt modelId="{17F78E4E-4E4D-4E7C-A9F1-261C27D3DAEA}" type="sibTrans" cxnId="{51259AFC-8ECA-4BB7-B0C1-1A1CFCAA0A14}">
      <dgm:prSet/>
      <dgm:spPr/>
      <dgm:t>
        <a:bodyPr/>
        <a:lstStyle/>
        <a:p>
          <a:endParaRPr lang="en-US"/>
        </a:p>
      </dgm:t>
    </dgm:pt>
    <dgm:pt modelId="{F985EC2F-166C-4DE2-8C20-E1BE9813EEAC}">
      <dgm:prSet/>
      <dgm:spPr/>
      <dgm:t>
        <a:bodyPr/>
        <a:lstStyle/>
        <a:p>
          <a:r>
            <a:rPr lang="es-ES" dirty="0"/>
            <a:t>Ratificación posterior carece de validez retroactiva. Prohibición de subdelegación de facultades delegadas en ministros</a:t>
          </a:r>
          <a:endParaRPr lang="en-US" dirty="0"/>
        </a:p>
      </dgm:t>
    </dgm:pt>
    <dgm:pt modelId="{043CBF2A-9720-40A0-85BA-F7D732301943}" type="parTrans" cxnId="{7665E66F-38AE-4561-B610-ECF1DDFF5A67}">
      <dgm:prSet/>
      <dgm:spPr/>
      <dgm:t>
        <a:bodyPr/>
        <a:lstStyle/>
        <a:p>
          <a:endParaRPr lang="en-US"/>
        </a:p>
      </dgm:t>
    </dgm:pt>
    <dgm:pt modelId="{64769917-A41A-4FB1-B9E0-97E0469C189D}" type="sibTrans" cxnId="{7665E66F-38AE-4561-B610-ECF1DDFF5A67}">
      <dgm:prSet/>
      <dgm:spPr/>
      <dgm:t>
        <a:bodyPr/>
        <a:lstStyle/>
        <a:p>
          <a:endParaRPr lang="en-US"/>
        </a:p>
      </dgm:t>
    </dgm:pt>
    <dgm:pt modelId="{3A670323-9460-4F33-94EC-4D4EC7A1FCCA}">
      <dgm:prSet/>
      <dgm:spPr/>
      <dgm:t>
        <a:bodyPr/>
        <a:lstStyle/>
        <a:p>
          <a:r>
            <a:rPr lang="es-ES" dirty="0"/>
            <a:t>Solo el Poder Legislativo puede establecer impuestos, contribuciones y tasas. Inconstitucionalidad del art. 755 del Código Aduanero.</a:t>
          </a:r>
          <a:endParaRPr lang="en-US" dirty="0"/>
        </a:p>
      </dgm:t>
    </dgm:pt>
    <dgm:pt modelId="{968282F4-F68F-474E-A8EE-EF1FEFDB07C2}" type="sibTrans" cxnId="{3B7103B3-0223-41A2-B1D4-1B318EBA4790}">
      <dgm:prSet/>
      <dgm:spPr/>
      <dgm:t>
        <a:bodyPr/>
        <a:lstStyle/>
        <a:p>
          <a:endParaRPr lang="en-US"/>
        </a:p>
      </dgm:t>
    </dgm:pt>
    <dgm:pt modelId="{85C785C1-DC92-4826-ABB7-FD79DAF60F89}" type="parTrans" cxnId="{3B7103B3-0223-41A2-B1D4-1B318EBA4790}">
      <dgm:prSet/>
      <dgm:spPr/>
      <dgm:t>
        <a:bodyPr/>
        <a:lstStyle/>
        <a:p>
          <a:endParaRPr lang="en-US"/>
        </a:p>
      </dgm:t>
    </dgm:pt>
    <dgm:pt modelId="{B17486AB-4434-4612-9501-0E507C2FD48A}">
      <dgm:prSet/>
      <dgm:spPr/>
      <dgm:t>
        <a:bodyPr/>
        <a:lstStyle/>
        <a:p>
          <a:endParaRPr lang="en-US" dirty="0"/>
        </a:p>
      </dgm:t>
    </dgm:pt>
    <dgm:pt modelId="{1B14799C-7137-46CB-AB34-9B949741FED5}" type="parTrans" cxnId="{D9DA2E19-F035-4341-ADDC-AFFA1A6EAC3C}">
      <dgm:prSet/>
      <dgm:spPr/>
      <dgm:t>
        <a:bodyPr/>
        <a:lstStyle/>
        <a:p>
          <a:endParaRPr lang="en-US"/>
        </a:p>
      </dgm:t>
    </dgm:pt>
    <dgm:pt modelId="{94AA043A-7BB5-4BB1-9984-F68F8A52BE3C}" type="sibTrans" cxnId="{D9DA2E19-F035-4341-ADDC-AFFA1A6EAC3C}">
      <dgm:prSet/>
      <dgm:spPr/>
      <dgm:t>
        <a:bodyPr/>
        <a:lstStyle/>
        <a:p>
          <a:endParaRPr lang="en-US"/>
        </a:p>
      </dgm:t>
    </dgm:pt>
    <dgm:pt modelId="{A2669127-2A29-44CF-BD2D-227388572B24}">
      <dgm:prSet/>
      <dgm:spPr/>
      <dgm:t>
        <a:bodyPr/>
        <a:lstStyle/>
        <a:p>
          <a:endParaRPr lang="en-US" dirty="0"/>
        </a:p>
      </dgm:t>
    </dgm:pt>
    <dgm:pt modelId="{7AEF086F-055D-4052-B94F-1E285D6ADDA4}" type="parTrans" cxnId="{B993D3DD-A087-4699-9CFE-56011100F1D9}">
      <dgm:prSet/>
      <dgm:spPr/>
      <dgm:t>
        <a:bodyPr/>
        <a:lstStyle/>
        <a:p>
          <a:endParaRPr lang="en-US"/>
        </a:p>
      </dgm:t>
    </dgm:pt>
    <dgm:pt modelId="{28DE27AD-4610-436B-8A4D-C524D1EA07B7}" type="sibTrans" cxnId="{B993D3DD-A087-4699-9CFE-56011100F1D9}">
      <dgm:prSet/>
      <dgm:spPr/>
      <dgm:t>
        <a:bodyPr/>
        <a:lstStyle/>
        <a:p>
          <a:endParaRPr lang="en-US"/>
        </a:p>
      </dgm:t>
    </dgm:pt>
    <dgm:pt modelId="{AB2EE1EE-62C7-4F85-A4D6-1B1896B8CECE}" type="pres">
      <dgm:prSet presAssocID="{F0DBFB45-E634-404D-92C1-32F5A9BE324B}" presName="diagram" presStyleCnt="0">
        <dgm:presLayoutVars>
          <dgm:dir/>
          <dgm:resizeHandles val="exact"/>
        </dgm:presLayoutVars>
      </dgm:prSet>
      <dgm:spPr/>
      <dgm:t>
        <a:bodyPr/>
        <a:lstStyle/>
        <a:p>
          <a:endParaRPr lang="es-ES"/>
        </a:p>
      </dgm:t>
    </dgm:pt>
    <dgm:pt modelId="{38F65736-3D6A-4ED0-BACA-B5D6BCEC7915}" type="pres">
      <dgm:prSet presAssocID="{D99D6506-B68B-468F-B558-75A1C8E46BA2}" presName="node" presStyleLbl="node1" presStyleIdx="0" presStyleCnt="1">
        <dgm:presLayoutVars>
          <dgm:bulletEnabled val="1"/>
        </dgm:presLayoutVars>
      </dgm:prSet>
      <dgm:spPr/>
      <dgm:t>
        <a:bodyPr/>
        <a:lstStyle/>
        <a:p>
          <a:endParaRPr lang="es-ES"/>
        </a:p>
      </dgm:t>
    </dgm:pt>
  </dgm:ptLst>
  <dgm:cxnLst>
    <dgm:cxn modelId="{D9D4EB98-A202-482B-B27E-7020A4A448E6}" type="presOf" srcId="{B17486AB-4434-4612-9501-0E507C2FD48A}" destId="{38F65736-3D6A-4ED0-BACA-B5D6BCEC7915}" srcOrd="0" destOrd="2" presId="urn:microsoft.com/office/officeart/2005/8/layout/default"/>
    <dgm:cxn modelId="{C87BF76F-83F2-40C4-83AF-CE3049A395D5}" type="presOf" srcId="{F985EC2F-166C-4DE2-8C20-E1BE9813EEAC}" destId="{38F65736-3D6A-4ED0-BACA-B5D6BCEC7915}" srcOrd="0" destOrd="5" presId="urn:microsoft.com/office/officeart/2005/8/layout/default"/>
    <dgm:cxn modelId="{9856F18C-BD3D-4366-B0F3-1A83B8DEA9DE}" type="presOf" srcId="{3A670323-9460-4F33-94EC-4D4EC7A1FCCA}" destId="{38F65736-3D6A-4ED0-BACA-B5D6BCEC7915}" srcOrd="0" destOrd="1" presId="urn:microsoft.com/office/officeart/2005/8/layout/default"/>
    <dgm:cxn modelId="{9E38C109-7731-4CF3-A220-7BB7CEE26571}" type="presOf" srcId="{F0DBFB45-E634-404D-92C1-32F5A9BE324B}" destId="{AB2EE1EE-62C7-4F85-A4D6-1B1896B8CECE}" srcOrd="0" destOrd="0" presId="urn:microsoft.com/office/officeart/2005/8/layout/default"/>
    <dgm:cxn modelId="{7EA4A23A-85C7-4742-9AE9-11854ED5D66E}" type="presOf" srcId="{234A44B8-7E3D-4B14-A82E-A0B5CC065D6B}" destId="{38F65736-3D6A-4ED0-BACA-B5D6BCEC7915}" srcOrd="0" destOrd="3" presId="urn:microsoft.com/office/officeart/2005/8/layout/default"/>
    <dgm:cxn modelId="{3122DEF7-397E-4119-A880-A099554B19CD}" srcId="{F0DBFB45-E634-404D-92C1-32F5A9BE324B}" destId="{D99D6506-B68B-468F-B558-75A1C8E46BA2}" srcOrd="0" destOrd="0" parTransId="{53F87998-E749-4BD5-BC67-9AC72C976FCC}" sibTransId="{553DA43E-45BB-49BC-A8C7-FFA56D99166B}"/>
    <dgm:cxn modelId="{91CAB5F7-553D-44A0-AF4F-616BC118A38F}" type="presOf" srcId="{A2669127-2A29-44CF-BD2D-227388572B24}" destId="{38F65736-3D6A-4ED0-BACA-B5D6BCEC7915}" srcOrd="0" destOrd="4" presId="urn:microsoft.com/office/officeart/2005/8/layout/default"/>
    <dgm:cxn modelId="{D9DA2E19-F035-4341-ADDC-AFFA1A6EAC3C}" srcId="{D99D6506-B68B-468F-B558-75A1C8E46BA2}" destId="{B17486AB-4434-4612-9501-0E507C2FD48A}" srcOrd="1" destOrd="0" parTransId="{1B14799C-7137-46CB-AB34-9B949741FED5}" sibTransId="{94AA043A-7BB5-4BB1-9984-F68F8A52BE3C}"/>
    <dgm:cxn modelId="{B993D3DD-A087-4699-9CFE-56011100F1D9}" srcId="{D99D6506-B68B-468F-B558-75A1C8E46BA2}" destId="{A2669127-2A29-44CF-BD2D-227388572B24}" srcOrd="3" destOrd="0" parTransId="{7AEF086F-055D-4052-B94F-1E285D6ADDA4}" sibTransId="{28DE27AD-4610-436B-8A4D-C524D1EA07B7}"/>
    <dgm:cxn modelId="{7665E66F-38AE-4561-B610-ECF1DDFF5A67}" srcId="{D99D6506-B68B-468F-B558-75A1C8E46BA2}" destId="{F985EC2F-166C-4DE2-8C20-E1BE9813EEAC}" srcOrd="4" destOrd="0" parTransId="{043CBF2A-9720-40A0-85BA-F7D732301943}" sibTransId="{64769917-A41A-4FB1-B9E0-97E0469C189D}"/>
    <dgm:cxn modelId="{3B7103B3-0223-41A2-B1D4-1B318EBA4790}" srcId="{D99D6506-B68B-468F-B558-75A1C8E46BA2}" destId="{3A670323-9460-4F33-94EC-4D4EC7A1FCCA}" srcOrd="0" destOrd="0" parTransId="{85C785C1-DC92-4826-ABB7-FD79DAF60F89}" sibTransId="{968282F4-F68F-474E-A8EE-EF1FEFDB07C2}"/>
    <dgm:cxn modelId="{B7AED1C1-F7DF-47B0-BBA5-F1FD174B7DBD}" type="presOf" srcId="{D99D6506-B68B-468F-B558-75A1C8E46BA2}" destId="{38F65736-3D6A-4ED0-BACA-B5D6BCEC7915}" srcOrd="0" destOrd="0" presId="urn:microsoft.com/office/officeart/2005/8/layout/default"/>
    <dgm:cxn modelId="{51259AFC-8ECA-4BB7-B0C1-1A1CFCAA0A14}" srcId="{D99D6506-B68B-468F-B558-75A1C8E46BA2}" destId="{234A44B8-7E3D-4B14-A82E-A0B5CC065D6B}" srcOrd="2" destOrd="0" parTransId="{093FA550-9ADF-4E87-B906-56FEB40B3F46}" sibTransId="{17F78E4E-4E4D-4E7C-A9F1-261C27D3DAEA}"/>
    <dgm:cxn modelId="{5B37AE5A-6C91-4A39-9D55-A37659E7E3F8}" type="presParOf" srcId="{AB2EE1EE-62C7-4F85-A4D6-1B1896B8CECE}" destId="{38F65736-3D6A-4ED0-BACA-B5D6BCEC7915}"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22A7495-CAD9-4958-A93F-5A5BE75C08AA}"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7F04F79A-EE9C-4C82-A421-E2A519E6CA69}">
      <dgm:prSet/>
      <dgm:spPr/>
      <dgm:t>
        <a:bodyPr/>
        <a:lstStyle/>
        <a:p>
          <a:r>
            <a:rPr lang="es-ES" dirty="0"/>
            <a:t>Análogos pronunciamientos a “Camaronera” tuvieron lugar contra el </a:t>
          </a:r>
          <a:r>
            <a:rPr lang="es-ES" dirty="0" err="1" smtClean="0"/>
            <a:t>Dereto</a:t>
          </a:r>
          <a:r>
            <a:rPr lang="es-ES" dirty="0" smtClean="0"/>
            <a:t> </a:t>
          </a:r>
          <a:r>
            <a:rPr lang="es-ES" dirty="0"/>
            <a:t>N° 793/2018 en las causas “Estelar </a:t>
          </a:r>
          <a:r>
            <a:rPr lang="es-ES" dirty="0" err="1" smtClean="0"/>
            <a:t>Resources</a:t>
          </a:r>
          <a:r>
            <a:rPr lang="es-ES" dirty="0" smtClean="0"/>
            <a:t>, “</a:t>
          </a:r>
          <a:r>
            <a:rPr lang="es-ES" dirty="0" err="1" smtClean="0"/>
            <a:t>Berandebi</a:t>
          </a:r>
          <a:r>
            <a:rPr lang="es-ES" dirty="0" smtClean="0"/>
            <a:t> Total Austral SA; Petroquímica Comodoro Rivadavia SA; GUT METAL SRL; NEWSAN SA; </a:t>
          </a:r>
          <a:r>
            <a:rPr lang="es-ES" dirty="0" err="1" smtClean="0"/>
            <a:t>Danes</a:t>
          </a:r>
          <a:r>
            <a:rPr lang="es-ES" dirty="0" smtClean="0"/>
            <a:t> SRL; Minera Santa Cruz</a:t>
          </a:r>
          <a:endParaRPr lang="en-US" dirty="0"/>
        </a:p>
      </dgm:t>
    </dgm:pt>
    <dgm:pt modelId="{75E0D178-FDE6-4145-883E-D1B3FCFBD907}" type="parTrans" cxnId="{B1F97000-D390-4F89-B349-B59830044FBE}">
      <dgm:prSet/>
      <dgm:spPr/>
      <dgm:t>
        <a:bodyPr/>
        <a:lstStyle/>
        <a:p>
          <a:endParaRPr lang="en-US"/>
        </a:p>
      </dgm:t>
    </dgm:pt>
    <dgm:pt modelId="{F9DA2011-FF55-4A82-BA4B-CC99752A4BBE}" type="sibTrans" cxnId="{B1F97000-D390-4F89-B349-B59830044FBE}">
      <dgm:prSet/>
      <dgm:spPr/>
      <dgm:t>
        <a:bodyPr/>
        <a:lstStyle/>
        <a:p>
          <a:endParaRPr lang="en-US"/>
        </a:p>
      </dgm:t>
    </dgm:pt>
    <dgm:pt modelId="{D104A746-9BB7-4B9C-90BD-2E21AE367803}">
      <dgm:prSet/>
      <dgm:spPr/>
      <dgm:t>
        <a:bodyPr/>
        <a:lstStyle/>
        <a:p>
          <a:r>
            <a:rPr lang="es-ES" dirty="0" smtClean="0"/>
            <a:t>SOC. RURAL ARGENTINA c/ EN s/AMPARO. Admite la acción colectiva. Inconstitucionalidad e ilegitimidad del cobro de derechos de exportación a partir del 1-1-2022. Decretos 851/2021 y 131/2022 entre otros.</a:t>
          </a:r>
          <a:endParaRPr lang="en-US" dirty="0"/>
        </a:p>
      </dgm:t>
    </dgm:pt>
    <dgm:pt modelId="{810DA32E-7BD1-4B0D-B40D-DF7FF6FE3D83}" type="parTrans" cxnId="{8C3CDD76-B001-48C8-A83C-6C8192AACF5C}">
      <dgm:prSet/>
      <dgm:spPr/>
      <dgm:t>
        <a:bodyPr/>
        <a:lstStyle/>
        <a:p>
          <a:endParaRPr lang="en-US"/>
        </a:p>
      </dgm:t>
    </dgm:pt>
    <dgm:pt modelId="{D3974141-4981-42DF-86EE-C9262C90DB1A}" type="sibTrans" cxnId="{8C3CDD76-B001-48C8-A83C-6C8192AACF5C}">
      <dgm:prSet/>
      <dgm:spPr/>
      <dgm:t>
        <a:bodyPr/>
        <a:lstStyle/>
        <a:p>
          <a:endParaRPr lang="en-US"/>
        </a:p>
      </dgm:t>
    </dgm:pt>
    <dgm:pt modelId="{F9F0730B-1F47-40DA-9752-B49BA9CD4312}">
      <dgm:prSet/>
      <dgm:spPr/>
      <dgm:t>
        <a:bodyPr/>
        <a:lstStyle/>
        <a:p>
          <a:r>
            <a:rPr lang="es-ES" dirty="0" smtClean="0"/>
            <a:t>Ley N° 27.541. Faculta al PEN a fijar retenciones con alícuota máxima y hasta el 31-12-2021. Ante el rechazo del presupuesto 2022, el PEN dictó decretos.</a:t>
          </a:r>
          <a:endParaRPr lang="es-ES" dirty="0"/>
        </a:p>
      </dgm:t>
    </dgm:pt>
    <dgm:pt modelId="{A1F52DF3-09E0-495F-AAC8-60699FC6A967}" type="parTrans" cxnId="{ECFF63B7-5D73-491A-9D0D-C12772B2476C}">
      <dgm:prSet/>
      <dgm:spPr/>
      <dgm:t>
        <a:bodyPr/>
        <a:lstStyle/>
        <a:p>
          <a:endParaRPr lang="es-ES"/>
        </a:p>
      </dgm:t>
    </dgm:pt>
    <dgm:pt modelId="{E8D4EAAE-D5C8-421F-B4E5-0B65EE158761}" type="sibTrans" cxnId="{ECFF63B7-5D73-491A-9D0D-C12772B2476C}">
      <dgm:prSet/>
      <dgm:spPr/>
      <dgm:t>
        <a:bodyPr/>
        <a:lstStyle/>
        <a:p>
          <a:endParaRPr lang="es-ES"/>
        </a:p>
      </dgm:t>
    </dgm:pt>
    <dgm:pt modelId="{9529F56B-16E7-456F-A9FF-1AD91FE3D652}" type="pres">
      <dgm:prSet presAssocID="{522A7495-CAD9-4958-A93F-5A5BE75C08AA}" presName="linear" presStyleCnt="0">
        <dgm:presLayoutVars>
          <dgm:animLvl val="lvl"/>
          <dgm:resizeHandles val="exact"/>
        </dgm:presLayoutVars>
      </dgm:prSet>
      <dgm:spPr/>
      <dgm:t>
        <a:bodyPr/>
        <a:lstStyle/>
        <a:p>
          <a:endParaRPr lang="es-ES"/>
        </a:p>
      </dgm:t>
    </dgm:pt>
    <dgm:pt modelId="{5CC671CC-8FE9-4B55-97D1-33E8D3D9609B}" type="pres">
      <dgm:prSet presAssocID="{7F04F79A-EE9C-4C82-A421-E2A519E6CA69}" presName="parentText" presStyleLbl="node1" presStyleIdx="0" presStyleCnt="3" custLinFactY="-13423" custLinFactNeighborX="179" custLinFactNeighborY="-100000">
        <dgm:presLayoutVars>
          <dgm:chMax val="0"/>
          <dgm:bulletEnabled val="1"/>
        </dgm:presLayoutVars>
      </dgm:prSet>
      <dgm:spPr/>
      <dgm:t>
        <a:bodyPr/>
        <a:lstStyle/>
        <a:p>
          <a:endParaRPr lang="es-ES"/>
        </a:p>
      </dgm:t>
    </dgm:pt>
    <dgm:pt modelId="{9DA7A8F6-191C-44B1-99CC-F9CB6B1D2412}" type="pres">
      <dgm:prSet presAssocID="{F9DA2011-FF55-4A82-BA4B-CC99752A4BBE}" presName="spacer" presStyleCnt="0"/>
      <dgm:spPr/>
    </dgm:pt>
    <dgm:pt modelId="{9D0B15C5-4534-45D0-81EA-9A7E6C4583BF}" type="pres">
      <dgm:prSet presAssocID="{F9F0730B-1F47-40DA-9752-B49BA9CD4312}" presName="parentText" presStyleLbl="node1" presStyleIdx="1" presStyleCnt="3">
        <dgm:presLayoutVars>
          <dgm:chMax val="0"/>
          <dgm:bulletEnabled val="1"/>
        </dgm:presLayoutVars>
      </dgm:prSet>
      <dgm:spPr/>
      <dgm:t>
        <a:bodyPr/>
        <a:lstStyle/>
        <a:p>
          <a:endParaRPr lang="es-ES"/>
        </a:p>
      </dgm:t>
    </dgm:pt>
    <dgm:pt modelId="{AA2F9B68-C2B8-41C6-AB21-8AD07F41C8AA}" type="pres">
      <dgm:prSet presAssocID="{E8D4EAAE-D5C8-421F-B4E5-0B65EE158761}" presName="spacer" presStyleCnt="0"/>
      <dgm:spPr/>
    </dgm:pt>
    <dgm:pt modelId="{E17B41E9-EDC9-4F9D-BBD3-88D582069889}" type="pres">
      <dgm:prSet presAssocID="{D104A746-9BB7-4B9C-90BD-2E21AE367803}" presName="parentText" presStyleLbl="node1" presStyleIdx="2" presStyleCnt="3" custLinFactY="13821" custLinFactNeighborX="179" custLinFactNeighborY="100000">
        <dgm:presLayoutVars>
          <dgm:chMax val="0"/>
          <dgm:bulletEnabled val="1"/>
        </dgm:presLayoutVars>
      </dgm:prSet>
      <dgm:spPr/>
      <dgm:t>
        <a:bodyPr/>
        <a:lstStyle/>
        <a:p>
          <a:endParaRPr lang="es-ES"/>
        </a:p>
      </dgm:t>
    </dgm:pt>
  </dgm:ptLst>
  <dgm:cxnLst>
    <dgm:cxn modelId="{E73B1908-3DE2-47C1-9775-F254A1361643}" type="presOf" srcId="{F9F0730B-1F47-40DA-9752-B49BA9CD4312}" destId="{9D0B15C5-4534-45D0-81EA-9A7E6C4583BF}" srcOrd="0" destOrd="0" presId="urn:microsoft.com/office/officeart/2005/8/layout/vList2"/>
    <dgm:cxn modelId="{F3C3E5E7-697D-479F-B499-DEEDA993CAF2}" type="presOf" srcId="{D104A746-9BB7-4B9C-90BD-2E21AE367803}" destId="{E17B41E9-EDC9-4F9D-BBD3-88D582069889}" srcOrd="0" destOrd="0" presId="urn:microsoft.com/office/officeart/2005/8/layout/vList2"/>
    <dgm:cxn modelId="{3921D72B-B8F6-4A9A-A968-826190F70CE1}" type="presOf" srcId="{7F04F79A-EE9C-4C82-A421-E2A519E6CA69}" destId="{5CC671CC-8FE9-4B55-97D1-33E8D3D9609B}" srcOrd="0" destOrd="0" presId="urn:microsoft.com/office/officeart/2005/8/layout/vList2"/>
    <dgm:cxn modelId="{8C3CDD76-B001-48C8-A83C-6C8192AACF5C}" srcId="{522A7495-CAD9-4958-A93F-5A5BE75C08AA}" destId="{D104A746-9BB7-4B9C-90BD-2E21AE367803}" srcOrd="2" destOrd="0" parTransId="{810DA32E-7BD1-4B0D-B40D-DF7FF6FE3D83}" sibTransId="{D3974141-4981-42DF-86EE-C9262C90DB1A}"/>
    <dgm:cxn modelId="{B1F97000-D390-4F89-B349-B59830044FBE}" srcId="{522A7495-CAD9-4958-A93F-5A5BE75C08AA}" destId="{7F04F79A-EE9C-4C82-A421-E2A519E6CA69}" srcOrd="0" destOrd="0" parTransId="{75E0D178-FDE6-4145-883E-D1B3FCFBD907}" sibTransId="{F9DA2011-FF55-4A82-BA4B-CC99752A4BBE}"/>
    <dgm:cxn modelId="{7432A500-941C-4C71-80F9-EA191957C28A}" type="presOf" srcId="{522A7495-CAD9-4958-A93F-5A5BE75C08AA}" destId="{9529F56B-16E7-456F-A9FF-1AD91FE3D652}" srcOrd="0" destOrd="0" presId="urn:microsoft.com/office/officeart/2005/8/layout/vList2"/>
    <dgm:cxn modelId="{ECFF63B7-5D73-491A-9D0D-C12772B2476C}" srcId="{522A7495-CAD9-4958-A93F-5A5BE75C08AA}" destId="{F9F0730B-1F47-40DA-9752-B49BA9CD4312}" srcOrd="1" destOrd="0" parTransId="{A1F52DF3-09E0-495F-AAC8-60699FC6A967}" sibTransId="{E8D4EAAE-D5C8-421F-B4E5-0B65EE158761}"/>
    <dgm:cxn modelId="{F2903F4B-FCD9-4DC8-965E-5DC7C5B81640}" type="presParOf" srcId="{9529F56B-16E7-456F-A9FF-1AD91FE3D652}" destId="{5CC671CC-8FE9-4B55-97D1-33E8D3D9609B}" srcOrd="0" destOrd="0" presId="urn:microsoft.com/office/officeart/2005/8/layout/vList2"/>
    <dgm:cxn modelId="{12EBD5EC-F6D9-4F19-A7FC-C274A8B42014}" type="presParOf" srcId="{9529F56B-16E7-456F-A9FF-1AD91FE3D652}" destId="{9DA7A8F6-191C-44B1-99CC-F9CB6B1D2412}" srcOrd="1" destOrd="0" presId="urn:microsoft.com/office/officeart/2005/8/layout/vList2"/>
    <dgm:cxn modelId="{C8C1887C-B636-4480-A1A1-DC6A359900E7}" type="presParOf" srcId="{9529F56B-16E7-456F-A9FF-1AD91FE3D652}" destId="{9D0B15C5-4534-45D0-81EA-9A7E6C4583BF}" srcOrd="2" destOrd="0" presId="urn:microsoft.com/office/officeart/2005/8/layout/vList2"/>
    <dgm:cxn modelId="{B8F38422-C478-4FAB-907C-7CF8C195F6EA}" type="presParOf" srcId="{9529F56B-16E7-456F-A9FF-1AD91FE3D652}" destId="{AA2F9B68-C2B8-41C6-AB21-8AD07F41C8AA}" srcOrd="3" destOrd="0" presId="urn:microsoft.com/office/officeart/2005/8/layout/vList2"/>
    <dgm:cxn modelId="{D42E1962-CD98-4D58-B194-EA2723669B2C}" type="presParOf" srcId="{9529F56B-16E7-456F-A9FF-1AD91FE3D652}" destId="{E17B41E9-EDC9-4F9D-BBD3-88D58206988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5DF3AD7-A1A1-40D6-BF75-B7B5E7AD3924}"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6CA8A92D-8F60-4841-9997-E92826B6B8DC}">
      <dgm:prSet/>
      <dgm:spPr/>
      <dgm:t>
        <a:bodyPr/>
        <a:lstStyle/>
        <a:p>
          <a:r>
            <a:rPr lang="es-ES" dirty="0"/>
            <a:t>Resolución 31/2006 </a:t>
          </a:r>
          <a:r>
            <a:rPr lang="es-ES" dirty="0" err="1"/>
            <a:t>MEyP</a:t>
          </a:r>
          <a:r>
            <a:rPr lang="es-ES" dirty="0"/>
            <a:t> se crea Registro de Operaciones de Exportación (ROE). </a:t>
          </a:r>
          <a:r>
            <a:rPr lang="es-ES" dirty="0" smtClean="0"/>
            <a:t>Se cita la Ley de Ministerios como todo fundamento jurídico. El registro es puesto a cargo de la ONCCA por Resolución 6/2088 ME como “Autoridad de aplicación”</a:t>
          </a:r>
          <a:endParaRPr lang="en-US" dirty="0"/>
        </a:p>
      </dgm:t>
    </dgm:pt>
    <dgm:pt modelId="{6D17CE2D-13D1-47AF-A109-648640CA545E}" type="parTrans" cxnId="{9BF226FD-24E0-4EEF-9F1A-507F0EBC5C9D}">
      <dgm:prSet/>
      <dgm:spPr/>
      <dgm:t>
        <a:bodyPr/>
        <a:lstStyle/>
        <a:p>
          <a:endParaRPr lang="en-US"/>
        </a:p>
      </dgm:t>
    </dgm:pt>
    <dgm:pt modelId="{A5470458-8ED5-48CC-BB0E-4A697F96824B}" type="sibTrans" cxnId="{9BF226FD-24E0-4EEF-9F1A-507F0EBC5C9D}">
      <dgm:prSet/>
      <dgm:spPr/>
      <dgm:t>
        <a:bodyPr/>
        <a:lstStyle/>
        <a:p>
          <a:endParaRPr lang="en-US"/>
        </a:p>
      </dgm:t>
    </dgm:pt>
    <dgm:pt modelId="{1936C10C-EC42-4581-8C65-47EF388F60AB}">
      <dgm:prSet/>
      <dgm:spPr/>
      <dgm:t>
        <a:bodyPr/>
        <a:lstStyle/>
        <a:p>
          <a:r>
            <a:rPr lang="es-ES" dirty="0"/>
            <a:t>Resolución 3433/08 ONCCA aprobó el procedimiento para el trámite de inscripción en el Registro  “ROE ROJO”. </a:t>
          </a:r>
          <a:r>
            <a:rPr lang="es-ES" dirty="0" smtClean="0"/>
            <a:t>Las autorizaciones poseen un sistema similar al de los granos. Excesiva discrecionalidad que puede llevar al rechazo del trámite</a:t>
          </a:r>
          <a:endParaRPr lang="en-US" dirty="0"/>
        </a:p>
      </dgm:t>
    </dgm:pt>
    <dgm:pt modelId="{B577D78A-2B9A-43E9-A89A-97C599B25378}" type="parTrans" cxnId="{0E6494A4-B2F6-4B1F-8510-3FC11BA01112}">
      <dgm:prSet/>
      <dgm:spPr/>
      <dgm:t>
        <a:bodyPr/>
        <a:lstStyle/>
        <a:p>
          <a:endParaRPr lang="en-US"/>
        </a:p>
      </dgm:t>
    </dgm:pt>
    <dgm:pt modelId="{AC6336DB-5FDB-40CA-B809-64757400C884}" type="sibTrans" cxnId="{0E6494A4-B2F6-4B1F-8510-3FC11BA01112}">
      <dgm:prSet/>
      <dgm:spPr/>
      <dgm:t>
        <a:bodyPr/>
        <a:lstStyle/>
        <a:p>
          <a:endParaRPr lang="en-US"/>
        </a:p>
      </dgm:t>
    </dgm:pt>
    <dgm:pt modelId="{9D80456D-FB2B-469A-804D-B7C56AB65706}">
      <dgm:prSet/>
      <dgm:spPr/>
      <dgm:t>
        <a:bodyPr/>
        <a:lstStyle/>
        <a:p>
          <a:r>
            <a:rPr lang="es-ES" dirty="0"/>
            <a:t>Disuelta la ONCCA se creó por </a:t>
          </a:r>
          <a:r>
            <a:rPr lang="es-ES" dirty="0" err="1"/>
            <a:t>Dec</a:t>
          </a:r>
          <a:r>
            <a:rPr lang="es-ES" dirty="0"/>
            <a:t> 193/11 la UNIDAD DE </a:t>
          </a:r>
          <a:r>
            <a:rPr lang="es-ES" dirty="0" smtClean="0"/>
            <a:t>COORDINACIÓN </a:t>
          </a:r>
          <a:r>
            <a:rPr lang="es-ES" dirty="0"/>
            <a:t>Y EVALUACIÓN DE SUBSIDIOS AL CONSUMO INTERNO (UCESCI). Continuó con la </a:t>
          </a:r>
          <a:r>
            <a:rPr lang="es-ES" dirty="0" smtClean="0"/>
            <a:t>operatoria, principalmente Cuota Hilton.</a:t>
          </a:r>
          <a:endParaRPr lang="en-US" dirty="0"/>
        </a:p>
      </dgm:t>
    </dgm:pt>
    <dgm:pt modelId="{7BF341D7-24B5-4D90-8E66-AAB6FB164D0C}" type="parTrans" cxnId="{0E5E6D4A-C7D1-4B3E-9ACD-5D86AF2AC9B1}">
      <dgm:prSet/>
      <dgm:spPr/>
      <dgm:t>
        <a:bodyPr/>
        <a:lstStyle/>
        <a:p>
          <a:endParaRPr lang="en-US"/>
        </a:p>
      </dgm:t>
    </dgm:pt>
    <dgm:pt modelId="{B3E3ACBA-0120-4038-A844-C709B28CCCD0}" type="sibTrans" cxnId="{0E5E6D4A-C7D1-4B3E-9ACD-5D86AF2AC9B1}">
      <dgm:prSet/>
      <dgm:spPr/>
      <dgm:t>
        <a:bodyPr/>
        <a:lstStyle/>
        <a:p>
          <a:endParaRPr lang="en-US"/>
        </a:p>
      </dgm:t>
    </dgm:pt>
    <dgm:pt modelId="{120326F4-6A5F-4CD6-A57C-CDCAF70884F7}">
      <dgm:prSet/>
      <dgm:spPr/>
      <dgm:t>
        <a:bodyPr/>
        <a:lstStyle/>
        <a:p>
          <a:r>
            <a:rPr lang="es-ES" dirty="0" err="1"/>
            <a:t>Dec</a:t>
          </a:r>
          <a:r>
            <a:rPr lang="es-ES" dirty="0"/>
            <a:t> 444/17 disuelve la UCESCI. Asume competencias el MINISTERIO DE </a:t>
          </a:r>
          <a:r>
            <a:rPr lang="es-ES" dirty="0" smtClean="0"/>
            <a:t>AGROINDUSTRIA (</a:t>
          </a:r>
          <a:r>
            <a:rPr lang="es-ES" i="1" dirty="0" smtClean="0"/>
            <a:t>En la página siguiente, un cuadro extraído del informe del MINAGRI sobre Stock Bovino al 31-12-2019.)</a:t>
          </a:r>
          <a:endParaRPr lang="en-US" i="1" dirty="0"/>
        </a:p>
      </dgm:t>
    </dgm:pt>
    <dgm:pt modelId="{50D5F07C-7FA2-435E-9C70-D4A111353F80}" type="parTrans" cxnId="{2A18982D-43DC-468D-86DD-858E715F8477}">
      <dgm:prSet/>
      <dgm:spPr/>
      <dgm:t>
        <a:bodyPr/>
        <a:lstStyle/>
        <a:p>
          <a:endParaRPr lang="en-US"/>
        </a:p>
      </dgm:t>
    </dgm:pt>
    <dgm:pt modelId="{97CFBE83-8035-4E61-B41F-899FBA9683E2}" type="sibTrans" cxnId="{2A18982D-43DC-468D-86DD-858E715F8477}">
      <dgm:prSet/>
      <dgm:spPr/>
      <dgm:t>
        <a:bodyPr/>
        <a:lstStyle/>
        <a:p>
          <a:endParaRPr lang="en-US"/>
        </a:p>
      </dgm:t>
    </dgm:pt>
    <dgm:pt modelId="{945ABE59-5557-414B-95B7-7C0B52115260}" type="pres">
      <dgm:prSet presAssocID="{D5DF3AD7-A1A1-40D6-BF75-B7B5E7AD3924}" presName="linear" presStyleCnt="0">
        <dgm:presLayoutVars>
          <dgm:animLvl val="lvl"/>
          <dgm:resizeHandles val="exact"/>
        </dgm:presLayoutVars>
      </dgm:prSet>
      <dgm:spPr/>
      <dgm:t>
        <a:bodyPr/>
        <a:lstStyle/>
        <a:p>
          <a:endParaRPr lang="es-ES"/>
        </a:p>
      </dgm:t>
    </dgm:pt>
    <dgm:pt modelId="{F29B3D29-6F5C-4554-B35C-2BA409C85C7D}" type="pres">
      <dgm:prSet presAssocID="{6CA8A92D-8F60-4841-9997-E92826B6B8DC}" presName="parentText" presStyleLbl="node1" presStyleIdx="0" presStyleCnt="4" custLinFactY="-56292" custLinFactNeighborY="-100000">
        <dgm:presLayoutVars>
          <dgm:chMax val="0"/>
          <dgm:bulletEnabled val="1"/>
        </dgm:presLayoutVars>
      </dgm:prSet>
      <dgm:spPr/>
      <dgm:t>
        <a:bodyPr/>
        <a:lstStyle/>
        <a:p>
          <a:endParaRPr lang="es-ES"/>
        </a:p>
      </dgm:t>
    </dgm:pt>
    <dgm:pt modelId="{7623C4B0-76B2-40D6-985A-88529B1319DF}" type="pres">
      <dgm:prSet presAssocID="{A5470458-8ED5-48CC-BB0E-4A697F96824B}" presName="spacer" presStyleCnt="0"/>
      <dgm:spPr/>
    </dgm:pt>
    <dgm:pt modelId="{D3C7A1E8-7B99-4590-A57B-00918F527B23}" type="pres">
      <dgm:prSet presAssocID="{1936C10C-EC42-4581-8C65-47EF388F60AB}" presName="parentText" presStyleLbl="node1" presStyleIdx="1" presStyleCnt="4" custLinFactY="-4846" custLinFactNeighborY="-100000">
        <dgm:presLayoutVars>
          <dgm:chMax val="0"/>
          <dgm:bulletEnabled val="1"/>
        </dgm:presLayoutVars>
      </dgm:prSet>
      <dgm:spPr/>
      <dgm:t>
        <a:bodyPr/>
        <a:lstStyle/>
        <a:p>
          <a:endParaRPr lang="es-ES"/>
        </a:p>
      </dgm:t>
    </dgm:pt>
    <dgm:pt modelId="{9BF9A9BF-0D57-4C6A-99AC-19B320EA5420}" type="pres">
      <dgm:prSet presAssocID="{AC6336DB-5FDB-40CA-B809-64757400C884}" presName="spacer" presStyleCnt="0"/>
      <dgm:spPr/>
    </dgm:pt>
    <dgm:pt modelId="{8B701169-3919-46C3-AD61-0D9A062E6742}" type="pres">
      <dgm:prSet presAssocID="{9D80456D-FB2B-469A-804D-B7C56AB65706}" presName="parentText" presStyleLbl="node1" presStyleIdx="2" presStyleCnt="4" custLinFactNeighborY="-14711">
        <dgm:presLayoutVars>
          <dgm:chMax val="0"/>
          <dgm:bulletEnabled val="1"/>
        </dgm:presLayoutVars>
      </dgm:prSet>
      <dgm:spPr/>
      <dgm:t>
        <a:bodyPr/>
        <a:lstStyle/>
        <a:p>
          <a:endParaRPr lang="es-ES"/>
        </a:p>
      </dgm:t>
    </dgm:pt>
    <dgm:pt modelId="{1A78FD42-6D0F-44A8-9BD8-710F1A3A36F7}" type="pres">
      <dgm:prSet presAssocID="{B3E3ACBA-0120-4038-A844-C709B28CCCD0}" presName="spacer" presStyleCnt="0"/>
      <dgm:spPr/>
    </dgm:pt>
    <dgm:pt modelId="{517DED2B-C752-47C5-B0F1-423D8F742F69}" type="pres">
      <dgm:prSet presAssocID="{120326F4-6A5F-4CD6-A57C-CDCAF70884F7}" presName="parentText" presStyleLbl="node1" presStyleIdx="3" presStyleCnt="4" custAng="0" custScaleY="74596" custLinFactNeighborY="-79426">
        <dgm:presLayoutVars>
          <dgm:chMax val="0"/>
          <dgm:bulletEnabled val="1"/>
        </dgm:presLayoutVars>
      </dgm:prSet>
      <dgm:spPr/>
      <dgm:t>
        <a:bodyPr/>
        <a:lstStyle/>
        <a:p>
          <a:endParaRPr lang="es-ES"/>
        </a:p>
      </dgm:t>
    </dgm:pt>
  </dgm:ptLst>
  <dgm:cxnLst>
    <dgm:cxn modelId="{2A18982D-43DC-468D-86DD-858E715F8477}" srcId="{D5DF3AD7-A1A1-40D6-BF75-B7B5E7AD3924}" destId="{120326F4-6A5F-4CD6-A57C-CDCAF70884F7}" srcOrd="3" destOrd="0" parTransId="{50D5F07C-7FA2-435E-9C70-D4A111353F80}" sibTransId="{97CFBE83-8035-4E61-B41F-899FBA9683E2}"/>
    <dgm:cxn modelId="{0E6494A4-B2F6-4B1F-8510-3FC11BA01112}" srcId="{D5DF3AD7-A1A1-40D6-BF75-B7B5E7AD3924}" destId="{1936C10C-EC42-4581-8C65-47EF388F60AB}" srcOrd="1" destOrd="0" parTransId="{B577D78A-2B9A-43E9-A89A-97C599B25378}" sibTransId="{AC6336DB-5FDB-40CA-B809-64757400C884}"/>
    <dgm:cxn modelId="{FBB2ECD2-31ED-4F50-98FB-DDD22A249ECA}" type="presOf" srcId="{9D80456D-FB2B-469A-804D-B7C56AB65706}" destId="{8B701169-3919-46C3-AD61-0D9A062E6742}" srcOrd="0" destOrd="0" presId="urn:microsoft.com/office/officeart/2005/8/layout/vList2"/>
    <dgm:cxn modelId="{AE569EB6-4A4E-452F-B2C1-E2BDF9CF106D}" type="presOf" srcId="{6CA8A92D-8F60-4841-9997-E92826B6B8DC}" destId="{F29B3D29-6F5C-4554-B35C-2BA409C85C7D}" srcOrd="0" destOrd="0" presId="urn:microsoft.com/office/officeart/2005/8/layout/vList2"/>
    <dgm:cxn modelId="{27A5F1E0-C093-4F74-ABFF-26415E640A89}" type="presOf" srcId="{120326F4-6A5F-4CD6-A57C-CDCAF70884F7}" destId="{517DED2B-C752-47C5-B0F1-423D8F742F69}" srcOrd="0" destOrd="0" presId="urn:microsoft.com/office/officeart/2005/8/layout/vList2"/>
    <dgm:cxn modelId="{CAE02D16-305C-469C-BC74-7CEFB2685F62}" type="presOf" srcId="{D5DF3AD7-A1A1-40D6-BF75-B7B5E7AD3924}" destId="{945ABE59-5557-414B-95B7-7C0B52115260}" srcOrd="0" destOrd="0" presId="urn:microsoft.com/office/officeart/2005/8/layout/vList2"/>
    <dgm:cxn modelId="{0E5E6D4A-C7D1-4B3E-9ACD-5D86AF2AC9B1}" srcId="{D5DF3AD7-A1A1-40D6-BF75-B7B5E7AD3924}" destId="{9D80456D-FB2B-469A-804D-B7C56AB65706}" srcOrd="2" destOrd="0" parTransId="{7BF341D7-24B5-4D90-8E66-AAB6FB164D0C}" sibTransId="{B3E3ACBA-0120-4038-A844-C709B28CCCD0}"/>
    <dgm:cxn modelId="{9BF226FD-24E0-4EEF-9F1A-507F0EBC5C9D}" srcId="{D5DF3AD7-A1A1-40D6-BF75-B7B5E7AD3924}" destId="{6CA8A92D-8F60-4841-9997-E92826B6B8DC}" srcOrd="0" destOrd="0" parTransId="{6D17CE2D-13D1-47AF-A109-648640CA545E}" sibTransId="{A5470458-8ED5-48CC-BB0E-4A697F96824B}"/>
    <dgm:cxn modelId="{336C0CDA-9FA1-4395-8CCB-2A70E24B43FA}" type="presOf" srcId="{1936C10C-EC42-4581-8C65-47EF388F60AB}" destId="{D3C7A1E8-7B99-4590-A57B-00918F527B23}" srcOrd="0" destOrd="0" presId="urn:microsoft.com/office/officeart/2005/8/layout/vList2"/>
    <dgm:cxn modelId="{5DB4F51E-D37C-461F-8A9B-B62822E1CE73}" type="presParOf" srcId="{945ABE59-5557-414B-95B7-7C0B52115260}" destId="{F29B3D29-6F5C-4554-B35C-2BA409C85C7D}" srcOrd="0" destOrd="0" presId="urn:microsoft.com/office/officeart/2005/8/layout/vList2"/>
    <dgm:cxn modelId="{CCB208DB-2131-4E3D-AEBA-39C046AD4D14}" type="presParOf" srcId="{945ABE59-5557-414B-95B7-7C0B52115260}" destId="{7623C4B0-76B2-40D6-985A-88529B1319DF}" srcOrd="1" destOrd="0" presId="urn:microsoft.com/office/officeart/2005/8/layout/vList2"/>
    <dgm:cxn modelId="{0A5978C3-4F7B-4745-88EA-9F7A202955AD}" type="presParOf" srcId="{945ABE59-5557-414B-95B7-7C0B52115260}" destId="{D3C7A1E8-7B99-4590-A57B-00918F527B23}" srcOrd="2" destOrd="0" presId="urn:microsoft.com/office/officeart/2005/8/layout/vList2"/>
    <dgm:cxn modelId="{8D07E166-A4FB-4B53-A8DE-A4FA4ED0851F}" type="presParOf" srcId="{945ABE59-5557-414B-95B7-7C0B52115260}" destId="{9BF9A9BF-0D57-4C6A-99AC-19B320EA5420}" srcOrd="3" destOrd="0" presId="urn:microsoft.com/office/officeart/2005/8/layout/vList2"/>
    <dgm:cxn modelId="{44CBB5FF-68BE-4DB4-B66F-001E436A666D}" type="presParOf" srcId="{945ABE59-5557-414B-95B7-7C0B52115260}" destId="{8B701169-3919-46C3-AD61-0D9A062E6742}" srcOrd="4" destOrd="0" presId="urn:microsoft.com/office/officeart/2005/8/layout/vList2"/>
    <dgm:cxn modelId="{6F897CA3-E956-4EF8-91C8-45FE3B889E12}" type="presParOf" srcId="{945ABE59-5557-414B-95B7-7C0B52115260}" destId="{1A78FD42-6D0F-44A8-9BD8-710F1A3A36F7}" srcOrd="5" destOrd="0" presId="urn:microsoft.com/office/officeart/2005/8/layout/vList2"/>
    <dgm:cxn modelId="{9A4553DC-F860-42D9-BC04-0267AA1C348D}" type="presParOf" srcId="{945ABE59-5557-414B-95B7-7C0B52115260}" destId="{517DED2B-C752-47C5-B0F1-423D8F742F6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C727B78-FA56-46A3-83E2-5B46F5D4B35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4F97069-169E-4FB5-B660-1C3D967CB4EE}">
      <dgm:prSet/>
      <dgm:spPr/>
      <dgm:t>
        <a:bodyPr/>
        <a:lstStyle/>
        <a:p>
          <a:r>
            <a:rPr lang="es-ES" dirty="0"/>
            <a:t>Con fecha 19/4/21, por Resolución Conjunta 3/2021 del MINISTERIO DE DESARROLLO PRODUCTIVO y MINISTERIO DE AGRICULTURA, GANADERÍA Y PESCA, establece que las exportaciones de los productos cárnicos y sus subproductos, estarán sujetas a la registración previa de una Declaración Jurada de Operaciones de Exportación de Carne (DJEC) (art. 1°).</a:t>
          </a:r>
          <a:endParaRPr lang="en-US" dirty="0"/>
        </a:p>
      </dgm:t>
    </dgm:pt>
    <dgm:pt modelId="{F725EA45-F339-42E3-99B7-9D367A568497}" type="parTrans" cxnId="{D78B3AA5-5FC9-4408-937D-6873169D2006}">
      <dgm:prSet/>
      <dgm:spPr/>
      <dgm:t>
        <a:bodyPr/>
        <a:lstStyle/>
        <a:p>
          <a:endParaRPr lang="en-US"/>
        </a:p>
      </dgm:t>
    </dgm:pt>
    <dgm:pt modelId="{F8EC22EC-0D2A-4926-96B1-F32ACE03B6E3}" type="sibTrans" cxnId="{D78B3AA5-5FC9-4408-937D-6873169D2006}">
      <dgm:prSet/>
      <dgm:spPr/>
      <dgm:t>
        <a:bodyPr/>
        <a:lstStyle/>
        <a:p>
          <a:endParaRPr lang="en-US"/>
        </a:p>
      </dgm:t>
    </dgm:pt>
    <dgm:pt modelId="{C422B90C-8C7F-495D-BC8D-FFA0292FDD6D}">
      <dgm:prSet/>
      <dgm:spPr/>
      <dgm:t>
        <a:bodyPr/>
        <a:lstStyle/>
        <a:p>
          <a:r>
            <a:rPr lang="es-ES"/>
            <a:t>Designa a la DIRECCIÓN NACIONAL DE CONTROL COMERCIAL AGROPECUARIO (DNCCA) como “Autoridad de Aplicación”, con facultad dictar las normas complementarias que sean necesarias (art. 3°). Único fundamento jurídico: Ley de Ministerios. </a:t>
          </a:r>
          <a:endParaRPr lang="en-US"/>
        </a:p>
      </dgm:t>
    </dgm:pt>
    <dgm:pt modelId="{E9553BCA-2975-4E40-A3DA-2013D131D6BB}" type="parTrans" cxnId="{1124D456-257E-4BB6-895C-6C56C2929847}">
      <dgm:prSet/>
      <dgm:spPr/>
      <dgm:t>
        <a:bodyPr/>
        <a:lstStyle/>
        <a:p>
          <a:endParaRPr lang="en-US"/>
        </a:p>
      </dgm:t>
    </dgm:pt>
    <dgm:pt modelId="{0AC11928-1062-467F-B936-90804DCD59BF}" type="sibTrans" cxnId="{1124D456-257E-4BB6-895C-6C56C2929847}">
      <dgm:prSet/>
      <dgm:spPr/>
      <dgm:t>
        <a:bodyPr/>
        <a:lstStyle/>
        <a:p>
          <a:endParaRPr lang="en-US"/>
        </a:p>
      </dgm:t>
    </dgm:pt>
    <dgm:pt modelId="{1D8A6228-57F9-4ECB-B28D-B3895BC99AE4}" type="pres">
      <dgm:prSet presAssocID="{7C727B78-FA56-46A3-83E2-5B46F5D4B358}" presName="linear" presStyleCnt="0">
        <dgm:presLayoutVars>
          <dgm:animLvl val="lvl"/>
          <dgm:resizeHandles val="exact"/>
        </dgm:presLayoutVars>
      </dgm:prSet>
      <dgm:spPr/>
      <dgm:t>
        <a:bodyPr/>
        <a:lstStyle/>
        <a:p>
          <a:endParaRPr lang="es-ES"/>
        </a:p>
      </dgm:t>
    </dgm:pt>
    <dgm:pt modelId="{039E70A5-590F-4F9D-AA45-4AB97467E9F4}" type="pres">
      <dgm:prSet presAssocID="{44F97069-169E-4FB5-B660-1C3D967CB4EE}" presName="parentText" presStyleLbl="node1" presStyleIdx="0" presStyleCnt="2">
        <dgm:presLayoutVars>
          <dgm:chMax val="0"/>
          <dgm:bulletEnabled val="1"/>
        </dgm:presLayoutVars>
      </dgm:prSet>
      <dgm:spPr/>
      <dgm:t>
        <a:bodyPr/>
        <a:lstStyle/>
        <a:p>
          <a:endParaRPr lang="es-ES"/>
        </a:p>
      </dgm:t>
    </dgm:pt>
    <dgm:pt modelId="{487B39F8-E351-4F30-AA30-D84EC9CE77A8}" type="pres">
      <dgm:prSet presAssocID="{F8EC22EC-0D2A-4926-96B1-F32ACE03B6E3}" presName="spacer" presStyleCnt="0"/>
      <dgm:spPr/>
    </dgm:pt>
    <dgm:pt modelId="{B8B764DE-733B-4E65-A474-B6BCBFF60E88}" type="pres">
      <dgm:prSet presAssocID="{C422B90C-8C7F-495D-BC8D-FFA0292FDD6D}" presName="parentText" presStyleLbl="node1" presStyleIdx="1" presStyleCnt="2">
        <dgm:presLayoutVars>
          <dgm:chMax val="0"/>
          <dgm:bulletEnabled val="1"/>
        </dgm:presLayoutVars>
      </dgm:prSet>
      <dgm:spPr/>
      <dgm:t>
        <a:bodyPr/>
        <a:lstStyle/>
        <a:p>
          <a:endParaRPr lang="es-ES"/>
        </a:p>
      </dgm:t>
    </dgm:pt>
  </dgm:ptLst>
  <dgm:cxnLst>
    <dgm:cxn modelId="{098ED41C-9569-4AAF-BFB1-9279EC80FC5A}" type="presOf" srcId="{44F97069-169E-4FB5-B660-1C3D967CB4EE}" destId="{039E70A5-590F-4F9D-AA45-4AB97467E9F4}" srcOrd="0" destOrd="0" presId="urn:microsoft.com/office/officeart/2005/8/layout/vList2"/>
    <dgm:cxn modelId="{1124D456-257E-4BB6-895C-6C56C2929847}" srcId="{7C727B78-FA56-46A3-83E2-5B46F5D4B358}" destId="{C422B90C-8C7F-495D-BC8D-FFA0292FDD6D}" srcOrd="1" destOrd="0" parTransId="{E9553BCA-2975-4E40-A3DA-2013D131D6BB}" sibTransId="{0AC11928-1062-467F-B936-90804DCD59BF}"/>
    <dgm:cxn modelId="{D78B3AA5-5FC9-4408-937D-6873169D2006}" srcId="{7C727B78-FA56-46A3-83E2-5B46F5D4B358}" destId="{44F97069-169E-4FB5-B660-1C3D967CB4EE}" srcOrd="0" destOrd="0" parTransId="{F725EA45-F339-42E3-99B7-9D367A568497}" sibTransId="{F8EC22EC-0D2A-4926-96B1-F32ACE03B6E3}"/>
    <dgm:cxn modelId="{335B3266-6C4C-430F-A924-3B08C48AE4B2}" type="presOf" srcId="{7C727B78-FA56-46A3-83E2-5B46F5D4B358}" destId="{1D8A6228-57F9-4ECB-B28D-B3895BC99AE4}" srcOrd="0" destOrd="0" presId="urn:microsoft.com/office/officeart/2005/8/layout/vList2"/>
    <dgm:cxn modelId="{775F562D-6E38-4A02-89FE-29910053CABF}" type="presOf" srcId="{C422B90C-8C7F-495D-BC8D-FFA0292FDD6D}" destId="{B8B764DE-733B-4E65-A474-B6BCBFF60E88}" srcOrd="0" destOrd="0" presId="urn:microsoft.com/office/officeart/2005/8/layout/vList2"/>
    <dgm:cxn modelId="{48C9B49E-FED1-4AE4-8AF0-9222F524D750}" type="presParOf" srcId="{1D8A6228-57F9-4ECB-B28D-B3895BC99AE4}" destId="{039E70A5-590F-4F9D-AA45-4AB97467E9F4}" srcOrd="0" destOrd="0" presId="urn:microsoft.com/office/officeart/2005/8/layout/vList2"/>
    <dgm:cxn modelId="{9EA733C1-F4F3-4528-8E10-E5052173D17D}" type="presParOf" srcId="{1D8A6228-57F9-4ECB-B28D-B3895BC99AE4}" destId="{487B39F8-E351-4F30-AA30-D84EC9CE77A8}" srcOrd="1" destOrd="0" presId="urn:microsoft.com/office/officeart/2005/8/layout/vList2"/>
    <dgm:cxn modelId="{438298BF-CA8F-4675-889D-48AC8E803143}" type="presParOf" srcId="{1D8A6228-57F9-4ECB-B28D-B3895BC99AE4}" destId="{B8B764DE-733B-4E65-A474-B6BCBFF60E8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0DBFB45-E634-404D-92C1-32F5A9BE324B}"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D99D6506-B68B-468F-B558-75A1C8E46BA2}">
      <dgm:prSet/>
      <dgm:spPr/>
      <dgm:t>
        <a:bodyPr/>
        <a:lstStyle/>
        <a:p>
          <a:pPr algn="just"/>
          <a:r>
            <a:rPr lang="es-ES" dirty="0" smtClean="0"/>
            <a:t>Derechos de exportación que no resisten un análisis de constitucionalidad conforme el precedente "Camaronera" y fallos posteriores. Limitaciones en la legitimación activa.
Obligatoriedad de las DJVE a merced de una acción declarativa de inconstitucionalidad.
Normativa de bajo rango sobre cierre temporario de Registros, cuya nulidad administrativa es insanable.
No </a:t>
          </a:r>
          <a:r>
            <a:rPr lang="es-ES" dirty="0" smtClean="0"/>
            <a:t>se conoce jurisprudencia </a:t>
          </a:r>
          <a:r>
            <a:rPr lang="es-ES" dirty="0" smtClean="0"/>
            <a:t>que en forma directa sobre la pugna </a:t>
          </a:r>
          <a:r>
            <a:rPr lang="es-ES" dirty="0" smtClean="0"/>
            <a:t>de las prohibiciones de exportación </a:t>
          </a:r>
          <a:r>
            <a:rPr lang="es-ES" dirty="0" smtClean="0"/>
            <a:t>estas medidas con fundamento en los arts. 632 del C.A. </a:t>
          </a:r>
          <a:r>
            <a:rPr lang="es-ES" dirty="0" smtClean="0"/>
            <a:t>la C.N</a:t>
          </a:r>
          <a:r>
            <a:rPr lang="es-ES" dirty="0" smtClean="0"/>
            <a:t>. y el DNU 2284/91, ratificado por Ley N° 24.307.</a:t>
          </a:r>
          <a:endParaRPr lang="en-US" dirty="0"/>
        </a:p>
      </dgm:t>
    </dgm:pt>
    <dgm:pt modelId="{53F87998-E749-4BD5-BC67-9AC72C976FCC}" type="parTrans" cxnId="{3122DEF7-397E-4119-A880-A099554B19CD}">
      <dgm:prSet/>
      <dgm:spPr/>
      <dgm:t>
        <a:bodyPr/>
        <a:lstStyle/>
        <a:p>
          <a:endParaRPr lang="en-US"/>
        </a:p>
      </dgm:t>
    </dgm:pt>
    <dgm:pt modelId="{553DA43E-45BB-49BC-A8C7-FFA56D99166B}" type="sibTrans" cxnId="{3122DEF7-397E-4119-A880-A099554B19CD}">
      <dgm:prSet/>
      <dgm:spPr/>
      <dgm:t>
        <a:bodyPr/>
        <a:lstStyle/>
        <a:p>
          <a:endParaRPr lang="en-US"/>
        </a:p>
      </dgm:t>
    </dgm:pt>
    <dgm:pt modelId="{AB2EE1EE-62C7-4F85-A4D6-1B1896B8CECE}" type="pres">
      <dgm:prSet presAssocID="{F0DBFB45-E634-404D-92C1-32F5A9BE324B}" presName="diagram" presStyleCnt="0">
        <dgm:presLayoutVars>
          <dgm:dir/>
          <dgm:resizeHandles val="exact"/>
        </dgm:presLayoutVars>
      </dgm:prSet>
      <dgm:spPr/>
      <dgm:t>
        <a:bodyPr/>
        <a:lstStyle/>
        <a:p>
          <a:endParaRPr lang="es-ES"/>
        </a:p>
      </dgm:t>
    </dgm:pt>
    <dgm:pt modelId="{38F65736-3D6A-4ED0-BACA-B5D6BCEC7915}" type="pres">
      <dgm:prSet presAssocID="{D99D6506-B68B-468F-B558-75A1C8E46BA2}" presName="node" presStyleLbl="node1" presStyleIdx="0" presStyleCnt="1" custScaleY="124507" custLinFactNeighborX="-513" custLinFactNeighborY="-5076">
        <dgm:presLayoutVars>
          <dgm:bulletEnabled val="1"/>
        </dgm:presLayoutVars>
      </dgm:prSet>
      <dgm:spPr/>
      <dgm:t>
        <a:bodyPr/>
        <a:lstStyle/>
        <a:p>
          <a:endParaRPr lang="es-ES"/>
        </a:p>
      </dgm:t>
    </dgm:pt>
  </dgm:ptLst>
  <dgm:cxnLst>
    <dgm:cxn modelId="{9E38C109-7731-4CF3-A220-7BB7CEE26571}" type="presOf" srcId="{F0DBFB45-E634-404D-92C1-32F5A9BE324B}" destId="{AB2EE1EE-62C7-4F85-A4D6-1B1896B8CECE}" srcOrd="0" destOrd="0" presId="urn:microsoft.com/office/officeart/2005/8/layout/default"/>
    <dgm:cxn modelId="{B7AED1C1-F7DF-47B0-BBA5-F1FD174B7DBD}" type="presOf" srcId="{D99D6506-B68B-468F-B558-75A1C8E46BA2}" destId="{38F65736-3D6A-4ED0-BACA-B5D6BCEC7915}" srcOrd="0" destOrd="0" presId="urn:microsoft.com/office/officeart/2005/8/layout/default"/>
    <dgm:cxn modelId="{3122DEF7-397E-4119-A880-A099554B19CD}" srcId="{F0DBFB45-E634-404D-92C1-32F5A9BE324B}" destId="{D99D6506-B68B-468F-B558-75A1C8E46BA2}" srcOrd="0" destOrd="0" parTransId="{53F87998-E749-4BD5-BC67-9AC72C976FCC}" sibTransId="{553DA43E-45BB-49BC-A8C7-FFA56D99166B}"/>
    <dgm:cxn modelId="{5B37AE5A-6C91-4A39-9D55-A37659E7E3F8}" type="presParOf" srcId="{AB2EE1EE-62C7-4F85-A4D6-1B1896B8CECE}" destId="{38F65736-3D6A-4ED0-BACA-B5D6BCEC7915}"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53DE07-A1F9-415B-B22A-3D247874D6F9}"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90F435AC-BF95-4122-A731-0A03CEA71B8C}">
      <dgm:prSet/>
      <dgm:spPr/>
      <dgm:t>
        <a:bodyPr/>
        <a:lstStyle/>
        <a:p>
          <a:r>
            <a:rPr lang="es-ES" dirty="0"/>
            <a:t>Análisis jurídico crítico sobre el derrotero de los últimas dos décadas de las restricciones a las exportaciones</a:t>
          </a:r>
          <a:r>
            <a:rPr lang="es-ES" dirty="0" smtClean="0"/>
            <a:t>.</a:t>
          </a:r>
        </a:p>
      </dgm:t>
    </dgm:pt>
    <dgm:pt modelId="{925C46C4-7E38-40D9-8A4B-3F9DC483DBD4}" type="parTrans" cxnId="{9AE7F499-4175-4FE6-900C-89241E6EC15F}">
      <dgm:prSet/>
      <dgm:spPr/>
      <dgm:t>
        <a:bodyPr/>
        <a:lstStyle/>
        <a:p>
          <a:endParaRPr lang="en-US"/>
        </a:p>
      </dgm:t>
    </dgm:pt>
    <dgm:pt modelId="{44EFF447-AC03-4D41-8482-56BFFB1F03F7}" type="sibTrans" cxnId="{9AE7F499-4175-4FE6-900C-89241E6EC15F}">
      <dgm:prSet/>
      <dgm:spPr/>
      <dgm:t>
        <a:bodyPr/>
        <a:lstStyle/>
        <a:p>
          <a:endParaRPr lang="en-US"/>
        </a:p>
      </dgm:t>
    </dgm:pt>
    <dgm:pt modelId="{04883913-96A2-4E51-BDDC-AF004A2FA34E}">
      <dgm:prSet/>
      <dgm:spPr/>
      <dgm:t>
        <a:bodyPr/>
        <a:lstStyle/>
        <a:p>
          <a:r>
            <a:rPr lang="es-ES" dirty="0"/>
            <a:t>Evaluación histórica cronológica. </a:t>
          </a:r>
        </a:p>
        <a:p>
          <a:r>
            <a:rPr lang="es-ES" dirty="0"/>
            <a:t>Se describen </a:t>
          </a:r>
          <a:r>
            <a:rPr lang="es-ES" dirty="0" smtClean="0"/>
            <a:t>TRES </a:t>
          </a:r>
          <a:r>
            <a:rPr lang="es-ES" dirty="0"/>
            <a:t>tipos de restricciones: </a:t>
          </a:r>
        </a:p>
        <a:p>
          <a:r>
            <a:rPr lang="es-ES" dirty="0"/>
            <a:t>1) </a:t>
          </a:r>
          <a:r>
            <a:rPr lang="es-ES" dirty="0" smtClean="0"/>
            <a:t>Derechos </a:t>
          </a:r>
          <a:r>
            <a:rPr lang="es-ES" dirty="0"/>
            <a:t>de exportación, </a:t>
          </a:r>
        </a:p>
        <a:p>
          <a:r>
            <a:rPr lang="es-ES" dirty="0"/>
            <a:t>2) </a:t>
          </a:r>
          <a:r>
            <a:rPr lang="es-ES" dirty="0" smtClean="0"/>
            <a:t>Restricciones de exportaciones con supuesto fundamento en las leyes de </a:t>
          </a:r>
          <a:r>
            <a:rPr lang="es-ES" dirty="0"/>
            <a:t>granos y </a:t>
          </a:r>
          <a:r>
            <a:rPr lang="es-ES" dirty="0" smtClean="0"/>
            <a:t> carnes, </a:t>
          </a:r>
          <a:r>
            <a:rPr lang="es-ES" dirty="0"/>
            <a:t>y </a:t>
          </a:r>
        </a:p>
        <a:p>
          <a:r>
            <a:rPr lang="es-ES" dirty="0" smtClean="0"/>
            <a:t>3) </a:t>
          </a:r>
          <a:r>
            <a:rPr lang="es-ES" dirty="0"/>
            <a:t>Declaraciones Juradas de Venta al Exterior de productos agrícolas. </a:t>
          </a:r>
          <a:endParaRPr lang="es-ES" dirty="0" smtClean="0"/>
        </a:p>
      </dgm:t>
    </dgm:pt>
    <dgm:pt modelId="{E2A747ED-C9EB-4BB2-9817-41D0BB0680FD}" type="parTrans" cxnId="{1B99C13D-0F6F-4303-90BF-AFAD1DD559E6}">
      <dgm:prSet/>
      <dgm:spPr/>
      <dgm:t>
        <a:bodyPr/>
        <a:lstStyle/>
        <a:p>
          <a:endParaRPr lang="en-US"/>
        </a:p>
      </dgm:t>
    </dgm:pt>
    <dgm:pt modelId="{BAB0E2F1-3CB8-4BE1-A43C-D3906F753B97}" type="sibTrans" cxnId="{1B99C13D-0F6F-4303-90BF-AFAD1DD559E6}">
      <dgm:prSet/>
      <dgm:spPr/>
      <dgm:t>
        <a:bodyPr/>
        <a:lstStyle/>
        <a:p>
          <a:endParaRPr lang="en-US"/>
        </a:p>
      </dgm:t>
    </dgm:pt>
    <dgm:pt modelId="{48315DC9-DC99-4C52-9251-D8FC8B429944}" type="pres">
      <dgm:prSet presAssocID="{0C53DE07-A1F9-415B-B22A-3D247874D6F9}" presName="linear" presStyleCnt="0">
        <dgm:presLayoutVars>
          <dgm:animLvl val="lvl"/>
          <dgm:resizeHandles val="exact"/>
        </dgm:presLayoutVars>
      </dgm:prSet>
      <dgm:spPr/>
      <dgm:t>
        <a:bodyPr/>
        <a:lstStyle/>
        <a:p>
          <a:endParaRPr lang="es-ES"/>
        </a:p>
      </dgm:t>
    </dgm:pt>
    <dgm:pt modelId="{B946DA22-A147-4B33-8851-7C9FC4579380}" type="pres">
      <dgm:prSet presAssocID="{90F435AC-BF95-4122-A731-0A03CEA71B8C}" presName="parentText" presStyleLbl="node1" presStyleIdx="0" presStyleCnt="2" custScaleY="46767" custLinFactNeighborX="126" custLinFactNeighborY="-46704">
        <dgm:presLayoutVars>
          <dgm:chMax val="0"/>
          <dgm:bulletEnabled val="1"/>
        </dgm:presLayoutVars>
      </dgm:prSet>
      <dgm:spPr/>
      <dgm:t>
        <a:bodyPr/>
        <a:lstStyle/>
        <a:p>
          <a:endParaRPr lang="es-ES"/>
        </a:p>
      </dgm:t>
    </dgm:pt>
    <dgm:pt modelId="{CBCAF4C7-AF81-4164-AE91-9F2F21CF412B}" type="pres">
      <dgm:prSet presAssocID="{44EFF447-AC03-4D41-8482-56BFFB1F03F7}" presName="spacer" presStyleCnt="0"/>
      <dgm:spPr/>
    </dgm:pt>
    <dgm:pt modelId="{5BD0FCB9-0674-4B95-B09A-617BAA44963F}" type="pres">
      <dgm:prSet presAssocID="{04883913-96A2-4E51-BDDC-AF004A2FA34E}" presName="parentText" presStyleLbl="node1" presStyleIdx="1" presStyleCnt="2">
        <dgm:presLayoutVars>
          <dgm:chMax val="0"/>
          <dgm:bulletEnabled val="1"/>
        </dgm:presLayoutVars>
      </dgm:prSet>
      <dgm:spPr/>
      <dgm:t>
        <a:bodyPr/>
        <a:lstStyle/>
        <a:p>
          <a:endParaRPr lang="es-ES"/>
        </a:p>
      </dgm:t>
    </dgm:pt>
  </dgm:ptLst>
  <dgm:cxnLst>
    <dgm:cxn modelId="{3CB6440D-FFB7-4603-96FA-D090E5B446CB}" type="presOf" srcId="{90F435AC-BF95-4122-A731-0A03CEA71B8C}" destId="{B946DA22-A147-4B33-8851-7C9FC4579380}" srcOrd="0" destOrd="0" presId="urn:microsoft.com/office/officeart/2005/8/layout/vList2"/>
    <dgm:cxn modelId="{9AE7F499-4175-4FE6-900C-89241E6EC15F}" srcId="{0C53DE07-A1F9-415B-B22A-3D247874D6F9}" destId="{90F435AC-BF95-4122-A731-0A03CEA71B8C}" srcOrd="0" destOrd="0" parTransId="{925C46C4-7E38-40D9-8A4B-3F9DC483DBD4}" sibTransId="{44EFF447-AC03-4D41-8482-56BFFB1F03F7}"/>
    <dgm:cxn modelId="{D8FAD2E8-240E-4AF3-852B-603DFE1D4541}" type="presOf" srcId="{0C53DE07-A1F9-415B-B22A-3D247874D6F9}" destId="{48315DC9-DC99-4C52-9251-D8FC8B429944}" srcOrd="0" destOrd="0" presId="urn:microsoft.com/office/officeart/2005/8/layout/vList2"/>
    <dgm:cxn modelId="{1B99C13D-0F6F-4303-90BF-AFAD1DD559E6}" srcId="{0C53DE07-A1F9-415B-B22A-3D247874D6F9}" destId="{04883913-96A2-4E51-BDDC-AF004A2FA34E}" srcOrd="1" destOrd="0" parTransId="{E2A747ED-C9EB-4BB2-9817-41D0BB0680FD}" sibTransId="{BAB0E2F1-3CB8-4BE1-A43C-D3906F753B97}"/>
    <dgm:cxn modelId="{7B788A01-B998-4A18-B0C3-F8C49116896E}" type="presOf" srcId="{04883913-96A2-4E51-BDDC-AF004A2FA34E}" destId="{5BD0FCB9-0674-4B95-B09A-617BAA44963F}" srcOrd="0" destOrd="0" presId="urn:microsoft.com/office/officeart/2005/8/layout/vList2"/>
    <dgm:cxn modelId="{1685337E-F6FA-4516-B75E-27BB7602AC2B}" type="presParOf" srcId="{48315DC9-DC99-4C52-9251-D8FC8B429944}" destId="{B946DA22-A147-4B33-8851-7C9FC4579380}" srcOrd="0" destOrd="0" presId="urn:microsoft.com/office/officeart/2005/8/layout/vList2"/>
    <dgm:cxn modelId="{87C34C90-367F-4186-8A93-3894091EE629}" type="presParOf" srcId="{48315DC9-DC99-4C52-9251-D8FC8B429944}" destId="{CBCAF4C7-AF81-4164-AE91-9F2F21CF412B}" srcOrd="1" destOrd="0" presId="urn:microsoft.com/office/officeart/2005/8/layout/vList2"/>
    <dgm:cxn modelId="{2E009716-D4DA-471D-A2CD-ED9433E160A8}" type="presParOf" srcId="{48315DC9-DC99-4C52-9251-D8FC8B429944}" destId="{5BD0FCB9-0674-4B95-B09A-617BAA44963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14A6AB-C6C6-4467-BB13-45CD3BFA0F1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0AB65DE8-4140-4EC0-9C49-311DCD080559}">
      <dgm:prSet/>
      <dgm:spPr/>
      <dgm:t>
        <a:bodyPr/>
        <a:lstStyle/>
        <a:p>
          <a:r>
            <a:rPr lang="es-ES" b="1" dirty="0"/>
            <a:t>Junta Reguladora de Granos </a:t>
          </a:r>
          <a:r>
            <a:rPr lang="es-ES" dirty="0" smtClean="0"/>
            <a:t>Decreto </a:t>
          </a:r>
          <a:r>
            <a:rPr lang="es-ES" dirty="0"/>
            <a:t>31.864/33. </a:t>
          </a:r>
        </a:p>
        <a:p>
          <a:r>
            <a:rPr lang="es-ES" dirty="0"/>
            <a:t>Ente estatal de regulación del mercado de granos. </a:t>
          </a:r>
        </a:p>
        <a:p>
          <a:r>
            <a:rPr lang="es-ES" dirty="0"/>
            <a:t>Función : comprar trigo, maíz y lino que se le ofreciera a precios establecidos por el Gobierno para venderlos a los exportadores. </a:t>
          </a:r>
        </a:p>
        <a:p>
          <a:r>
            <a:rPr lang="es-ES" dirty="0"/>
            <a:t>Si las operaciones daban lugar a quebrantos, se cubrirían con recursos del Fondo de Cambios del Banco de la Nación. </a:t>
          </a:r>
          <a:endParaRPr lang="en-US" dirty="0"/>
        </a:p>
      </dgm:t>
    </dgm:pt>
    <dgm:pt modelId="{4F0C59AD-D584-4F5B-8A96-D62DA6099833}" type="parTrans" cxnId="{E906CDAF-C7D1-4549-86A2-4B4ABBF9F44B}">
      <dgm:prSet/>
      <dgm:spPr/>
      <dgm:t>
        <a:bodyPr/>
        <a:lstStyle/>
        <a:p>
          <a:endParaRPr lang="en-US"/>
        </a:p>
      </dgm:t>
    </dgm:pt>
    <dgm:pt modelId="{FB163A5A-1AF2-4A72-88B2-99CFAFE28244}" type="sibTrans" cxnId="{E906CDAF-C7D1-4549-86A2-4B4ABBF9F44B}">
      <dgm:prSet/>
      <dgm:spPr/>
      <dgm:t>
        <a:bodyPr/>
        <a:lstStyle/>
        <a:p>
          <a:endParaRPr lang="en-US"/>
        </a:p>
      </dgm:t>
    </dgm:pt>
    <dgm:pt modelId="{3C871B2C-ED01-490C-9AA2-C1B1ACC9A9CF}">
      <dgm:prSet/>
      <dgm:spPr/>
      <dgm:t>
        <a:bodyPr/>
        <a:lstStyle/>
        <a:p>
          <a:r>
            <a:rPr lang="es-ES" dirty="0"/>
            <a:t>Red de Elevadores de Granos (Ley </a:t>
          </a:r>
          <a:r>
            <a:rPr lang="es-ES" dirty="0" smtClean="0"/>
            <a:t>11.742/33)</a:t>
          </a:r>
          <a:endParaRPr lang="es-ES" dirty="0"/>
        </a:p>
        <a:p>
          <a:r>
            <a:rPr lang="es-ES" dirty="0"/>
            <a:t>Comisión Nacional de Granos y Elevadores (Ley 12.253/35) </a:t>
          </a:r>
        </a:p>
        <a:p>
          <a:r>
            <a:rPr lang="es-ES" dirty="0"/>
            <a:t>Mejora de los precios </a:t>
          </a:r>
          <a:r>
            <a:rPr lang="es-ES" dirty="0" smtClean="0"/>
            <a:t>internacionales a mediados de la década del 30’ hace disminuir la intervención de la Junta.</a:t>
          </a:r>
          <a:endParaRPr lang="en-US" dirty="0"/>
        </a:p>
      </dgm:t>
    </dgm:pt>
    <dgm:pt modelId="{4E1BC4A4-4260-4848-9AA5-1198C8530DDD}" type="parTrans" cxnId="{1FA578C5-A2C6-401A-AA14-9C0207A8E54F}">
      <dgm:prSet/>
      <dgm:spPr/>
      <dgm:t>
        <a:bodyPr/>
        <a:lstStyle/>
        <a:p>
          <a:endParaRPr lang="en-US"/>
        </a:p>
      </dgm:t>
    </dgm:pt>
    <dgm:pt modelId="{AF7D4849-DCBC-41F0-9032-9C39B68D20BC}" type="sibTrans" cxnId="{1FA578C5-A2C6-401A-AA14-9C0207A8E54F}">
      <dgm:prSet/>
      <dgm:spPr/>
      <dgm:t>
        <a:bodyPr/>
        <a:lstStyle/>
        <a:p>
          <a:endParaRPr lang="en-US"/>
        </a:p>
      </dgm:t>
    </dgm:pt>
    <dgm:pt modelId="{85BEF10A-9530-4DF6-8614-ADD59C7E4FE6}" type="pres">
      <dgm:prSet presAssocID="{8114A6AB-C6C6-4467-BB13-45CD3BFA0F15}" presName="linear" presStyleCnt="0">
        <dgm:presLayoutVars>
          <dgm:animLvl val="lvl"/>
          <dgm:resizeHandles val="exact"/>
        </dgm:presLayoutVars>
      </dgm:prSet>
      <dgm:spPr/>
      <dgm:t>
        <a:bodyPr/>
        <a:lstStyle/>
        <a:p>
          <a:endParaRPr lang="es-ES"/>
        </a:p>
      </dgm:t>
    </dgm:pt>
    <dgm:pt modelId="{5A083389-880C-4E89-8B30-7552B90CFF6A}" type="pres">
      <dgm:prSet presAssocID="{0AB65DE8-4140-4EC0-9C49-311DCD080559}" presName="parentText" presStyleLbl="node1" presStyleIdx="0" presStyleCnt="2">
        <dgm:presLayoutVars>
          <dgm:chMax val="0"/>
          <dgm:bulletEnabled val="1"/>
        </dgm:presLayoutVars>
      </dgm:prSet>
      <dgm:spPr/>
      <dgm:t>
        <a:bodyPr/>
        <a:lstStyle/>
        <a:p>
          <a:endParaRPr lang="es-ES"/>
        </a:p>
      </dgm:t>
    </dgm:pt>
    <dgm:pt modelId="{F1E0523C-19AB-460B-86DD-0290404B3E67}" type="pres">
      <dgm:prSet presAssocID="{FB163A5A-1AF2-4A72-88B2-99CFAFE28244}" presName="spacer" presStyleCnt="0"/>
      <dgm:spPr/>
    </dgm:pt>
    <dgm:pt modelId="{4FEB15A2-62AA-4547-A099-2C8581AD5AE6}" type="pres">
      <dgm:prSet presAssocID="{3C871B2C-ED01-490C-9AA2-C1B1ACC9A9CF}" presName="parentText" presStyleLbl="node1" presStyleIdx="1" presStyleCnt="2" custScaleY="102612">
        <dgm:presLayoutVars>
          <dgm:chMax val="0"/>
          <dgm:bulletEnabled val="1"/>
        </dgm:presLayoutVars>
      </dgm:prSet>
      <dgm:spPr/>
      <dgm:t>
        <a:bodyPr/>
        <a:lstStyle/>
        <a:p>
          <a:endParaRPr lang="es-ES"/>
        </a:p>
      </dgm:t>
    </dgm:pt>
  </dgm:ptLst>
  <dgm:cxnLst>
    <dgm:cxn modelId="{6418B153-4F5B-4FB5-B890-96999542A14F}" type="presOf" srcId="{0AB65DE8-4140-4EC0-9C49-311DCD080559}" destId="{5A083389-880C-4E89-8B30-7552B90CFF6A}" srcOrd="0" destOrd="0" presId="urn:microsoft.com/office/officeart/2005/8/layout/vList2"/>
    <dgm:cxn modelId="{E906CDAF-C7D1-4549-86A2-4B4ABBF9F44B}" srcId="{8114A6AB-C6C6-4467-BB13-45CD3BFA0F15}" destId="{0AB65DE8-4140-4EC0-9C49-311DCD080559}" srcOrd="0" destOrd="0" parTransId="{4F0C59AD-D584-4F5B-8A96-D62DA6099833}" sibTransId="{FB163A5A-1AF2-4A72-88B2-99CFAFE28244}"/>
    <dgm:cxn modelId="{1FA578C5-A2C6-401A-AA14-9C0207A8E54F}" srcId="{8114A6AB-C6C6-4467-BB13-45CD3BFA0F15}" destId="{3C871B2C-ED01-490C-9AA2-C1B1ACC9A9CF}" srcOrd="1" destOrd="0" parTransId="{4E1BC4A4-4260-4848-9AA5-1198C8530DDD}" sibTransId="{AF7D4849-DCBC-41F0-9032-9C39B68D20BC}"/>
    <dgm:cxn modelId="{066BBB78-40D2-4FAA-9255-396F5D029261}" type="presOf" srcId="{3C871B2C-ED01-490C-9AA2-C1B1ACC9A9CF}" destId="{4FEB15A2-62AA-4547-A099-2C8581AD5AE6}" srcOrd="0" destOrd="0" presId="urn:microsoft.com/office/officeart/2005/8/layout/vList2"/>
    <dgm:cxn modelId="{0CB4167E-4B7C-452B-9E41-1343234D4418}" type="presOf" srcId="{8114A6AB-C6C6-4467-BB13-45CD3BFA0F15}" destId="{85BEF10A-9530-4DF6-8614-ADD59C7E4FE6}" srcOrd="0" destOrd="0" presId="urn:microsoft.com/office/officeart/2005/8/layout/vList2"/>
    <dgm:cxn modelId="{AEDD035B-CADE-467E-B72F-7D443FEF3080}" type="presParOf" srcId="{85BEF10A-9530-4DF6-8614-ADD59C7E4FE6}" destId="{5A083389-880C-4E89-8B30-7552B90CFF6A}" srcOrd="0" destOrd="0" presId="urn:microsoft.com/office/officeart/2005/8/layout/vList2"/>
    <dgm:cxn modelId="{88E8AA6A-8D02-4BC1-BE24-43F57C467FDA}" type="presParOf" srcId="{85BEF10A-9530-4DF6-8614-ADD59C7E4FE6}" destId="{F1E0523C-19AB-460B-86DD-0290404B3E67}" srcOrd="1" destOrd="0" presId="urn:microsoft.com/office/officeart/2005/8/layout/vList2"/>
    <dgm:cxn modelId="{B302256C-AD7B-4D29-B469-109A7A40FEC9}" type="presParOf" srcId="{85BEF10A-9530-4DF6-8614-ADD59C7E4FE6}" destId="{4FEB15A2-62AA-4547-A099-2C8581AD5AE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79FA7C-A25E-4C08-A4E0-06C0DBC734B2}"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5487820B-DCC2-44C0-ADE4-03669970A4A2}">
      <dgm:prSet/>
      <dgm:spPr/>
      <dgm:t>
        <a:bodyPr/>
        <a:lstStyle/>
        <a:p>
          <a:r>
            <a:rPr lang="es-ES" b="1" u="sng" dirty="0" smtClean="0"/>
            <a:t>PRIMER ANTECEDENTE DE NORMAS ACTUALES</a:t>
          </a:r>
        </a:p>
        <a:p>
          <a:r>
            <a:rPr lang="es-ES" dirty="0" smtClean="0"/>
            <a:t>Disuelto el IAPI es relanzada la Junta Nacional de Granos, luego el </a:t>
          </a:r>
          <a:r>
            <a:rPr lang="es-ES" b="1" u="sng" dirty="0" smtClean="0"/>
            <a:t>Decreto Ley N° 6698/1963</a:t>
          </a:r>
          <a:r>
            <a:rPr lang="es-ES" dirty="0" smtClean="0"/>
            <a:t>, crea el Régimen de Control de Comercio de Granos y se </a:t>
          </a:r>
          <a:r>
            <a:rPr lang="es-ES" dirty="0"/>
            <a:t>redefinen sus </a:t>
          </a:r>
          <a:r>
            <a:rPr lang="es-ES" dirty="0" smtClean="0"/>
            <a:t>atribuciones. Es </a:t>
          </a:r>
          <a:r>
            <a:rPr lang="es-ES" dirty="0"/>
            <a:t>obligatoria la inscripción en el Registro</a:t>
          </a:r>
          <a:r>
            <a:rPr lang="es-ES" dirty="0" smtClean="0"/>
            <a:t>.</a:t>
          </a:r>
        </a:p>
        <a:p>
          <a:r>
            <a:rPr lang="es-ES" b="0" i="0" dirty="0" smtClean="0"/>
            <a:t>Marco de comercio de parcial libre competencia, abandonando el carácter monopólico que existía previamente. </a:t>
          </a:r>
          <a:r>
            <a:rPr lang="es-ES" dirty="0" smtClean="0"/>
            <a:t>Vaivenes y paulatino aumento de representantes estatales en desmedro de privados</a:t>
          </a:r>
          <a:endParaRPr lang="en-US" dirty="0"/>
        </a:p>
      </dgm:t>
    </dgm:pt>
    <dgm:pt modelId="{3BB19EEB-B559-4FE3-9447-7568E908D346}" type="parTrans" cxnId="{A1AE4B89-7135-4BDD-BEC7-F7BD2ABFB968}">
      <dgm:prSet/>
      <dgm:spPr/>
      <dgm:t>
        <a:bodyPr/>
        <a:lstStyle/>
        <a:p>
          <a:endParaRPr lang="en-US"/>
        </a:p>
      </dgm:t>
    </dgm:pt>
    <dgm:pt modelId="{D457747A-CEF3-4F5B-B41B-8BFDD64FBA1F}" type="sibTrans" cxnId="{A1AE4B89-7135-4BDD-BEC7-F7BD2ABFB968}">
      <dgm:prSet/>
      <dgm:spPr/>
      <dgm:t>
        <a:bodyPr/>
        <a:lstStyle/>
        <a:p>
          <a:endParaRPr lang="en-US"/>
        </a:p>
      </dgm:t>
    </dgm:pt>
    <dgm:pt modelId="{C69A7833-AC72-4951-95A7-6B18DE86A056}" type="pres">
      <dgm:prSet presAssocID="{3479FA7C-A25E-4C08-A4E0-06C0DBC734B2}" presName="linear" presStyleCnt="0">
        <dgm:presLayoutVars>
          <dgm:animLvl val="lvl"/>
          <dgm:resizeHandles val="exact"/>
        </dgm:presLayoutVars>
      </dgm:prSet>
      <dgm:spPr/>
      <dgm:t>
        <a:bodyPr/>
        <a:lstStyle/>
        <a:p>
          <a:endParaRPr lang="es-ES"/>
        </a:p>
      </dgm:t>
    </dgm:pt>
    <dgm:pt modelId="{38F48AD6-734D-40BD-BF9F-F8C7B7D72BDB}" type="pres">
      <dgm:prSet presAssocID="{5487820B-DCC2-44C0-ADE4-03669970A4A2}" presName="parentText" presStyleLbl="node1" presStyleIdx="0" presStyleCnt="1">
        <dgm:presLayoutVars>
          <dgm:chMax val="0"/>
          <dgm:bulletEnabled val="1"/>
        </dgm:presLayoutVars>
      </dgm:prSet>
      <dgm:spPr/>
      <dgm:t>
        <a:bodyPr/>
        <a:lstStyle/>
        <a:p>
          <a:endParaRPr lang="es-ES"/>
        </a:p>
      </dgm:t>
    </dgm:pt>
  </dgm:ptLst>
  <dgm:cxnLst>
    <dgm:cxn modelId="{94C09EBB-4BDE-4ABD-8947-1CEF7444E5BB}" type="presOf" srcId="{3479FA7C-A25E-4C08-A4E0-06C0DBC734B2}" destId="{C69A7833-AC72-4951-95A7-6B18DE86A056}" srcOrd="0" destOrd="0" presId="urn:microsoft.com/office/officeart/2005/8/layout/vList2"/>
    <dgm:cxn modelId="{A1AE4B89-7135-4BDD-BEC7-F7BD2ABFB968}" srcId="{3479FA7C-A25E-4C08-A4E0-06C0DBC734B2}" destId="{5487820B-DCC2-44C0-ADE4-03669970A4A2}" srcOrd="0" destOrd="0" parTransId="{3BB19EEB-B559-4FE3-9447-7568E908D346}" sibTransId="{D457747A-CEF3-4F5B-B41B-8BFDD64FBA1F}"/>
    <dgm:cxn modelId="{E60B8F01-5DEC-4D7A-AA6E-AE59DCE16C2E}" type="presOf" srcId="{5487820B-DCC2-44C0-ADE4-03669970A4A2}" destId="{38F48AD6-734D-40BD-BF9F-F8C7B7D72BDB}" srcOrd="0" destOrd="0" presId="urn:microsoft.com/office/officeart/2005/8/layout/vList2"/>
    <dgm:cxn modelId="{EE6024CD-EC2F-4E4D-934C-1141488960B0}" type="presParOf" srcId="{C69A7833-AC72-4951-95A7-6B18DE86A056}" destId="{38F48AD6-734D-40BD-BF9F-F8C7B7D72BD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22C4DA-C1E0-498D-A497-BDD12EB327D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2985A148-6845-4A63-87C7-5029F7B3DFC7}">
      <dgm:prSet/>
      <dgm:spPr/>
      <dgm:t>
        <a:bodyPr/>
        <a:lstStyle/>
        <a:p>
          <a:r>
            <a:rPr lang="es-ES" dirty="0"/>
            <a:t>Por Ley 11.747 y a solicitud de las entidades privadas, se crea la Junta de Carnes y la Corporación Argentina de Productores de Carne (CAP). </a:t>
          </a:r>
        </a:p>
        <a:p>
          <a:r>
            <a:rPr lang="es-ES" dirty="0"/>
            <a:t>Objetivo: reactivar la actividad ganadera. Aprovechar el cupo de carnes para Gran Bretaña. </a:t>
          </a:r>
          <a:endParaRPr lang="en-US" dirty="0"/>
        </a:p>
      </dgm:t>
    </dgm:pt>
    <dgm:pt modelId="{05678C47-8A88-46C2-9FE8-88739DA37F3A}" type="parTrans" cxnId="{F1EC5098-5705-4323-BE65-D1458679B502}">
      <dgm:prSet/>
      <dgm:spPr/>
      <dgm:t>
        <a:bodyPr/>
        <a:lstStyle/>
        <a:p>
          <a:endParaRPr lang="en-US"/>
        </a:p>
      </dgm:t>
    </dgm:pt>
    <dgm:pt modelId="{A4919D4C-5780-4510-BA32-88E3CC3BED31}" type="sibTrans" cxnId="{F1EC5098-5705-4323-BE65-D1458679B502}">
      <dgm:prSet/>
      <dgm:spPr/>
      <dgm:t>
        <a:bodyPr/>
        <a:lstStyle/>
        <a:p>
          <a:endParaRPr lang="en-US"/>
        </a:p>
      </dgm:t>
    </dgm:pt>
    <dgm:pt modelId="{6DC8703F-45E5-489E-BFF2-EF05FBD89D40}">
      <dgm:prSet/>
      <dgm:spPr/>
      <dgm:t>
        <a:bodyPr/>
        <a:lstStyle/>
        <a:p>
          <a:r>
            <a:rPr lang="es-ES" dirty="0"/>
            <a:t>Fomentar la creación de frigoríficos regionales. </a:t>
          </a:r>
        </a:p>
        <a:p>
          <a:r>
            <a:rPr lang="es-ES" dirty="0"/>
            <a:t>Balancear beneficios otorgados a los grandes frigoríficos, en su mayoría extranjeros</a:t>
          </a:r>
          <a:r>
            <a:rPr lang="es-ES" dirty="0" smtClean="0"/>
            <a:t>.</a:t>
          </a:r>
        </a:p>
      </dgm:t>
    </dgm:pt>
    <dgm:pt modelId="{3FF56FD2-1613-412B-9ED0-8FC59572B3A5}" type="parTrans" cxnId="{4A220B53-4DAA-4343-BF21-E3A27892F752}">
      <dgm:prSet/>
      <dgm:spPr/>
      <dgm:t>
        <a:bodyPr/>
        <a:lstStyle/>
        <a:p>
          <a:endParaRPr lang="en-US"/>
        </a:p>
      </dgm:t>
    </dgm:pt>
    <dgm:pt modelId="{54A5F20B-63AF-4CE0-B1AC-D3B69BE42879}" type="sibTrans" cxnId="{4A220B53-4DAA-4343-BF21-E3A27892F752}">
      <dgm:prSet/>
      <dgm:spPr/>
      <dgm:t>
        <a:bodyPr/>
        <a:lstStyle/>
        <a:p>
          <a:endParaRPr lang="en-US"/>
        </a:p>
      </dgm:t>
    </dgm:pt>
    <dgm:pt modelId="{99113793-566A-4899-966E-ABC64B91278E}" type="pres">
      <dgm:prSet presAssocID="{A222C4DA-C1E0-498D-A497-BDD12EB327DC}" presName="linear" presStyleCnt="0">
        <dgm:presLayoutVars>
          <dgm:animLvl val="lvl"/>
          <dgm:resizeHandles val="exact"/>
        </dgm:presLayoutVars>
      </dgm:prSet>
      <dgm:spPr/>
      <dgm:t>
        <a:bodyPr/>
        <a:lstStyle/>
        <a:p>
          <a:endParaRPr lang="es-ES"/>
        </a:p>
      </dgm:t>
    </dgm:pt>
    <dgm:pt modelId="{6D24E54F-FC72-4B72-88F5-5DD1FD5B6B58}" type="pres">
      <dgm:prSet presAssocID="{2985A148-6845-4A63-87C7-5029F7B3DFC7}" presName="parentText" presStyleLbl="node1" presStyleIdx="0" presStyleCnt="2">
        <dgm:presLayoutVars>
          <dgm:chMax val="0"/>
          <dgm:bulletEnabled val="1"/>
        </dgm:presLayoutVars>
      </dgm:prSet>
      <dgm:spPr/>
      <dgm:t>
        <a:bodyPr/>
        <a:lstStyle/>
        <a:p>
          <a:endParaRPr lang="es-ES"/>
        </a:p>
      </dgm:t>
    </dgm:pt>
    <dgm:pt modelId="{11F6A473-3D30-4E84-95D3-E95D9179E5D2}" type="pres">
      <dgm:prSet presAssocID="{A4919D4C-5780-4510-BA32-88E3CC3BED31}" presName="spacer" presStyleCnt="0"/>
      <dgm:spPr/>
    </dgm:pt>
    <dgm:pt modelId="{F7FAAEE7-9F0F-4F29-8020-73FBAE262C5C}" type="pres">
      <dgm:prSet presAssocID="{6DC8703F-45E5-489E-BFF2-EF05FBD89D40}" presName="parentText" presStyleLbl="node1" presStyleIdx="1" presStyleCnt="2">
        <dgm:presLayoutVars>
          <dgm:chMax val="0"/>
          <dgm:bulletEnabled val="1"/>
        </dgm:presLayoutVars>
      </dgm:prSet>
      <dgm:spPr/>
      <dgm:t>
        <a:bodyPr/>
        <a:lstStyle/>
        <a:p>
          <a:endParaRPr lang="es-ES"/>
        </a:p>
      </dgm:t>
    </dgm:pt>
  </dgm:ptLst>
  <dgm:cxnLst>
    <dgm:cxn modelId="{80BFF627-604E-41B0-B4B1-7775E53CB79E}" type="presOf" srcId="{6DC8703F-45E5-489E-BFF2-EF05FBD89D40}" destId="{F7FAAEE7-9F0F-4F29-8020-73FBAE262C5C}" srcOrd="0" destOrd="0" presId="urn:microsoft.com/office/officeart/2005/8/layout/vList2"/>
    <dgm:cxn modelId="{F1EC5098-5705-4323-BE65-D1458679B502}" srcId="{A222C4DA-C1E0-498D-A497-BDD12EB327DC}" destId="{2985A148-6845-4A63-87C7-5029F7B3DFC7}" srcOrd="0" destOrd="0" parTransId="{05678C47-8A88-46C2-9FE8-88739DA37F3A}" sibTransId="{A4919D4C-5780-4510-BA32-88E3CC3BED31}"/>
    <dgm:cxn modelId="{4A220B53-4DAA-4343-BF21-E3A27892F752}" srcId="{A222C4DA-C1E0-498D-A497-BDD12EB327DC}" destId="{6DC8703F-45E5-489E-BFF2-EF05FBD89D40}" srcOrd="1" destOrd="0" parTransId="{3FF56FD2-1613-412B-9ED0-8FC59572B3A5}" sibTransId="{54A5F20B-63AF-4CE0-B1AC-D3B69BE42879}"/>
    <dgm:cxn modelId="{DE3D32D7-35A9-4097-BA5A-28537EFA4246}" type="presOf" srcId="{2985A148-6845-4A63-87C7-5029F7B3DFC7}" destId="{6D24E54F-FC72-4B72-88F5-5DD1FD5B6B58}" srcOrd="0" destOrd="0" presId="urn:microsoft.com/office/officeart/2005/8/layout/vList2"/>
    <dgm:cxn modelId="{6526F48A-8BD6-4361-92F4-1DB097D5D32B}" type="presOf" srcId="{A222C4DA-C1E0-498D-A497-BDD12EB327DC}" destId="{99113793-566A-4899-966E-ABC64B91278E}" srcOrd="0" destOrd="0" presId="urn:microsoft.com/office/officeart/2005/8/layout/vList2"/>
    <dgm:cxn modelId="{DE1D6AFB-FC4B-43F9-BA4A-E60F172B91B3}" type="presParOf" srcId="{99113793-566A-4899-966E-ABC64B91278E}" destId="{6D24E54F-FC72-4B72-88F5-5DD1FD5B6B58}" srcOrd="0" destOrd="0" presId="urn:microsoft.com/office/officeart/2005/8/layout/vList2"/>
    <dgm:cxn modelId="{DC9CFD62-DA03-446B-BD9A-02C81973AA75}" type="presParOf" srcId="{99113793-566A-4899-966E-ABC64B91278E}" destId="{11F6A473-3D30-4E84-95D3-E95D9179E5D2}" srcOrd="1" destOrd="0" presId="urn:microsoft.com/office/officeart/2005/8/layout/vList2"/>
    <dgm:cxn modelId="{4433D383-3DE1-47A3-85BA-C98E95BF7255}" type="presParOf" srcId="{99113793-566A-4899-966E-ABC64B91278E}" destId="{F7FAAEE7-9F0F-4F29-8020-73FBAE262C5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105401-216E-4B1F-AD0A-21CA155F577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324DA9FA-762C-4E23-A4AB-5415EF9F2EDA}">
      <dgm:prSet/>
      <dgm:spPr/>
      <dgm:t>
        <a:bodyPr/>
        <a:lstStyle/>
        <a:p>
          <a:r>
            <a:rPr lang="es-ES" b="1" u="sng" dirty="0" smtClean="0"/>
            <a:t>SEGUNDO ANTECEDENTE DE NORMAS ACTUALES</a:t>
          </a:r>
          <a:endParaRPr lang="es-ES" dirty="0" smtClean="0"/>
        </a:p>
        <a:p>
          <a:r>
            <a:rPr lang="es-ES" dirty="0" smtClean="0"/>
            <a:t>Se dicta la Ley de Carnes 21.740 en 1978 y al año siguiente se disuelve la CAP </a:t>
          </a:r>
        </a:p>
        <a:p>
          <a:r>
            <a:rPr lang="es-ES" dirty="0" smtClean="0"/>
            <a:t>Esta ley consolida las limitaciones a la JNC y en cuyo texto no se encuentra ninguna restricción al comercio exterior. </a:t>
          </a:r>
          <a:endParaRPr lang="en-US" dirty="0"/>
        </a:p>
      </dgm:t>
    </dgm:pt>
    <dgm:pt modelId="{11A9EF7A-C489-4D14-BC06-BE0D3C67F2C2}" type="sibTrans" cxnId="{7615D4AF-7609-4921-AB73-A510096C7B99}">
      <dgm:prSet/>
      <dgm:spPr/>
      <dgm:t>
        <a:bodyPr/>
        <a:lstStyle/>
        <a:p>
          <a:endParaRPr lang="en-US"/>
        </a:p>
      </dgm:t>
    </dgm:pt>
    <dgm:pt modelId="{3C2BABB5-D819-4170-BB7F-FD14E2452E98}" type="parTrans" cxnId="{7615D4AF-7609-4921-AB73-A510096C7B99}">
      <dgm:prSet/>
      <dgm:spPr/>
      <dgm:t>
        <a:bodyPr/>
        <a:lstStyle/>
        <a:p>
          <a:endParaRPr lang="en-US"/>
        </a:p>
      </dgm:t>
    </dgm:pt>
    <dgm:pt modelId="{5FA1DDE7-B1B6-4374-AC1A-514ECC1B538D}" type="pres">
      <dgm:prSet presAssocID="{40105401-216E-4B1F-AD0A-21CA155F5772}" presName="linear" presStyleCnt="0">
        <dgm:presLayoutVars>
          <dgm:animLvl val="lvl"/>
          <dgm:resizeHandles val="exact"/>
        </dgm:presLayoutVars>
      </dgm:prSet>
      <dgm:spPr/>
      <dgm:t>
        <a:bodyPr/>
        <a:lstStyle/>
        <a:p>
          <a:endParaRPr lang="es-ES"/>
        </a:p>
      </dgm:t>
    </dgm:pt>
    <dgm:pt modelId="{73ECDE89-C90B-439F-BC07-F3413A4C1AC5}" type="pres">
      <dgm:prSet presAssocID="{324DA9FA-762C-4E23-A4AB-5415EF9F2EDA}" presName="parentText" presStyleLbl="node1" presStyleIdx="0" presStyleCnt="1" custScaleY="63058" custLinFactY="7315" custLinFactNeighborX="-1087" custLinFactNeighborY="100000">
        <dgm:presLayoutVars>
          <dgm:chMax val="0"/>
          <dgm:bulletEnabled val="1"/>
        </dgm:presLayoutVars>
      </dgm:prSet>
      <dgm:spPr/>
      <dgm:t>
        <a:bodyPr/>
        <a:lstStyle/>
        <a:p>
          <a:endParaRPr lang="es-ES"/>
        </a:p>
      </dgm:t>
    </dgm:pt>
  </dgm:ptLst>
  <dgm:cxnLst>
    <dgm:cxn modelId="{7615D4AF-7609-4921-AB73-A510096C7B99}" srcId="{40105401-216E-4B1F-AD0A-21CA155F5772}" destId="{324DA9FA-762C-4E23-A4AB-5415EF9F2EDA}" srcOrd="0" destOrd="0" parTransId="{3C2BABB5-D819-4170-BB7F-FD14E2452E98}" sibTransId="{11A9EF7A-C489-4D14-BC06-BE0D3C67F2C2}"/>
    <dgm:cxn modelId="{E7C8194B-3576-46E0-BC0D-8A3C273E1F1B}" type="presOf" srcId="{324DA9FA-762C-4E23-A4AB-5415EF9F2EDA}" destId="{73ECDE89-C90B-439F-BC07-F3413A4C1AC5}" srcOrd="0" destOrd="0" presId="urn:microsoft.com/office/officeart/2005/8/layout/vList2"/>
    <dgm:cxn modelId="{1C6F61CE-2CC0-4880-917D-2BC8DA09A182}" type="presOf" srcId="{40105401-216E-4B1F-AD0A-21CA155F5772}" destId="{5FA1DDE7-B1B6-4374-AC1A-514ECC1B538D}" srcOrd="0" destOrd="0" presId="urn:microsoft.com/office/officeart/2005/8/layout/vList2"/>
    <dgm:cxn modelId="{16C9A0ED-6258-4063-9FC0-3382A35EEF36}" type="presParOf" srcId="{5FA1DDE7-B1B6-4374-AC1A-514ECC1B538D}" destId="{73ECDE89-C90B-439F-BC07-F3413A4C1AC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499C2DD-9603-490B-9427-93717F9C38E9}"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6F92434F-7777-4ED0-BCAD-B222461D360A}">
      <dgm:prSet/>
      <dgm:spPr/>
      <dgm:t>
        <a:bodyPr/>
        <a:lstStyle/>
        <a:p>
          <a:r>
            <a:rPr lang="es-ES" dirty="0" smtClean="0"/>
            <a:t>Hasta 1946, los derechos de exportación estuvieron en leyes generales impositivas que facultaban al PEN a elevar o reducir los mismos.</a:t>
          </a:r>
        </a:p>
        <a:p>
          <a:r>
            <a:rPr lang="es-ES" dirty="0" smtClean="0"/>
            <a:t>Ese año se crea Instituto </a:t>
          </a:r>
          <a:r>
            <a:rPr lang="es-ES" dirty="0"/>
            <a:t>Argentino de Promoción del Intercambio (IAPI). </a:t>
          </a:r>
          <a:r>
            <a:rPr lang="es-ES" dirty="0" smtClean="0"/>
            <a:t>Centralizó </a:t>
          </a:r>
          <a:r>
            <a:rPr lang="es-ES" dirty="0"/>
            <a:t>el comercio exterior. </a:t>
          </a:r>
          <a:r>
            <a:rPr lang="es-ES" dirty="0" smtClean="0"/>
            <a:t>Acentuó </a:t>
          </a:r>
          <a:r>
            <a:rPr lang="es-ES" dirty="0"/>
            <a:t>un control de cambios. </a:t>
          </a:r>
        </a:p>
        <a:p>
          <a:endParaRPr lang="en-US" dirty="0"/>
        </a:p>
      </dgm:t>
    </dgm:pt>
    <dgm:pt modelId="{09A12887-5B4D-439A-AFB3-5579EEC859A9}" type="parTrans" cxnId="{F5024E88-AD79-4506-A863-5E8D7C82669C}">
      <dgm:prSet/>
      <dgm:spPr/>
      <dgm:t>
        <a:bodyPr/>
        <a:lstStyle/>
        <a:p>
          <a:endParaRPr lang="en-US"/>
        </a:p>
      </dgm:t>
    </dgm:pt>
    <dgm:pt modelId="{62905B62-6ABA-4501-A778-4FFD378AAADF}" type="sibTrans" cxnId="{F5024E88-AD79-4506-A863-5E8D7C82669C}">
      <dgm:prSet/>
      <dgm:spPr/>
      <dgm:t>
        <a:bodyPr/>
        <a:lstStyle/>
        <a:p>
          <a:endParaRPr lang="en-US"/>
        </a:p>
      </dgm:t>
    </dgm:pt>
    <dgm:pt modelId="{3EBF6658-2955-419D-B5A8-83C3B3203D00}">
      <dgm:prSet/>
      <dgm:spPr/>
      <dgm:t>
        <a:bodyPr/>
        <a:lstStyle/>
        <a:p>
          <a:r>
            <a:rPr lang="es-ES" dirty="0"/>
            <a:t>1955 se disuelve IAPI. </a:t>
          </a:r>
        </a:p>
        <a:p>
          <a:r>
            <a:rPr lang="es-ES" dirty="0"/>
            <a:t>En los años siguientes estos derechos recobraron mayor vigencia y alcanzaron sus mayores niveles en períodos de mayor inestabilidad económica. </a:t>
          </a:r>
        </a:p>
      </dgm:t>
    </dgm:pt>
    <dgm:pt modelId="{37B6D3A5-DF77-4FA4-9F17-7ACEE33BB497}" type="parTrans" cxnId="{C5264C5B-C07A-4E0C-8699-23E213F786E0}">
      <dgm:prSet/>
      <dgm:spPr/>
      <dgm:t>
        <a:bodyPr/>
        <a:lstStyle/>
        <a:p>
          <a:endParaRPr lang="en-US"/>
        </a:p>
      </dgm:t>
    </dgm:pt>
    <dgm:pt modelId="{829F1766-7581-42C8-9627-020A1A573CCE}" type="sibTrans" cxnId="{C5264C5B-C07A-4E0C-8699-23E213F786E0}">
      <dgm:prSet/>
      <dgm:spPr/>
      <dgm:t>
        <a:bodyPr/>
        <a:lstStyle/>
        <a:p>
          <a:endParaRPr lang="en-US"/>
        </a:p>
      </dgm:t>
    </dgm:pt>
    <dgm:pt modelId="{3DDE7583-2E90-4F18-9EA8-6BE3B85B03E8}" type="pres">
      <dgm:prSet presAssocID="{7499C2DD-9603-490B-9427-93717F9C38E9}" presName="linear" presStyleCnt="0">
        <dgm:presLayoutVars>
          <dgm:animLvl val="lvl"/>
          <dgm:resizeHandles val="exact"/>
        </dgm:presLayoutVars>
      </dgm:prSet>
      <dgm:spPr/>
      <dgm:t>
        <a:bodyPr/>
        <a:lstStyle/>
        <a:p>
          <a:endParaRPr lang="es-ES"/>
        </a:p>
      </dgm:t>
    </dgm:pt>
    <dgm:pt modelId="{BB65111B-D73D-4996-8820-97005A4846D9}" type="pres">
      <dgm:prSet presAssocID="{6F92434F-7777-4ED0-BCAD-B222461D360A}" presName="parentText" presStyleLbl="node1" presStyleIdx="0" presStyleCnt="2" custScaleX="98787" custLinFactY="910" custLinFactNeighborX="-298" custLinFactNeighborY="100000">
        <dgm:presLayoutVars>
          <dgm:chMax val="0"/>
          <dgm:bulletEnabled val="1"/>
        </dgm:presLayoutVars>
      </dgm:prSet>
      <dgm:spPr/>
      <dgm:t>
        <a:bodyPr/>
        <a:lstStyle/>
        <a:p>
          <a:endParaRPr lang="es-ES"/>
        </a:p>
      </dgm:t>
    </dgm:pt>
    <dgm:pt modelId="{8EDC0B64-16F2-415F-8F34-4E98F3EB4845}" type="pres">
      <dgm:prSet presAssocID="{62905B62-6ABA-4501-A778-4FFD378AAADF}" presName="spacer" presStyleCnt="0"/>
      <dgm:spPr/>
    </dgm:pt>
    <dgm:pt modelId="{7903E37C-D5E9-4BB1-8BDC-8FBC5D62444F}" type="pres">
      <dgm:prSet presAssocID="{3EBF6658-2955-419D-B5A8-83C3B3203D00}" presName="parentText" presStyleLbl="node1" presStyleIdx="1" presStyleCnt="2">
        <dgm:presLayoutVars>
          <dgm:chMax val="0"/>
          <dgm:bulletEnabled val="1"/>
        </dgm:presLayoutVars>
      </dgm:prSet>
      <dgm:spPr/>
      <dgm:t>
        <a:bodyPr/>
        <a:lstStyle/>
        <a:p>
          <a:endParaRPr lang="es-ES"/>
        </a:p>
      </dgm:t>
    </dgm:pt>
  </dgm:ptLst>
  <dgm:cxnLst>
    <dgm:cxn modelId="{7896DC35-0360-4A09-A73C-9CDC6D37E8DD}" type="presOf" srcId="{3EBF6658-2955-419D-B5A8-83C3B3203D00}" destId="{7903E37C-D5E9-4BB1-8BDC-8FBC5D62444F}" srcOrd="0" destOrd="0" presId="urn:microsoft.com/office/officeart/2005/8/layout/vList2"/>
    <dgm:cxn modelId="{C5264C5B-C07A-4E0C-8699-23E213F786E0}" srcId="{7499C2DD-9603-490B-9427-93717F9C38E9}" destId="{3EBF6658-2955-419D-B5A8-83C3B3203D00}" srcOrd="1" destOrd="0" parTransId="{37B6D3A5-DF77-4FA4-9F17-7ACEE33BB497}" sibTransId="{829F1766-7581-42C8-9627-020A1A573CCE}"/>
    <dgm:cxn modelId="{F5024E88-AD79-4506-A863-5E8D7C82669C}" srcId="{7499C2DD-9603-490B-9427-93717F9C38E9}" destId="{6F92434F-7777-4ED0-BCAD-B222461D360A}" srcOrd="0" destOrd="0" parTransId="{09A12887-5B4D-439A-AFB3-5579EEC859A9}" sibTransId="{62905B62-6ABA-4501-A778-4FFD378AAADF}"/>
    <dgm:cxn modelId="{5454C98A-7A79-4C71-91AE-B47D8222C057}" type="presOf" srcId="{7499C2DD-9603-490B-9427-93717F9C38E9}" destId="{3DDE7583-2E90-4F18-9EA8-6BE3B85B03E8}" srcOrd="0" destOrd="0" presId="urn:microsoft.com/office/officeart/2005/8/layout/vList2"/>
    <dgm:cxn modelId="{BEC75135-6ACF-46CC-950F-F5245D5C322B}" type="presOf" srcId="{6F92434F-7777-4ED0-BCAD-B222461D360A}" destId="{BB65111B-D73D-4996-8820-97005A4846D9}" srcOrd="0" destOrd="0" presId="urn:microsoft.com/office/officeart/2005/8/layout/vList2"/>
    <dgm:cxn modelId="{20298BBB-47FC-405C-9210-32DD8679476A}" type="presParOf" srcId="{3DDE7583-2E90-4F18-9EA8-6BE3B85B03E8}" destId="{BB65111B-D73D-4996-8820-97005A4846D9}" srcOrd="0" destOrd="0" presId="urn:microsoft.com/office/officeart/2005/8/layout/vList2"/>
    <dgm:cxn modelId="{4DCEF450-7ACB-4715-B9A0-90FC1BCC6F31}" type="presParOf" srcId="{3DDE7583-2E90-4F18-9EA8-6BE3B85B03E8}" destId="{8EDC0B64-16F2-415F-8F34-4E98F3EB4845}" srcOrd="1" destOrd="0" presId="urn:microsoft.com/office/officeart/2005/8/layout/vList2"/>
    <dgm:cxn modelId="{9888F723-288C-4C72-80D4-D03EEA51C3CA}" type="presParOf" srcId="{3DDE7583-2E90-4F18-9EA8-6BE3B85B03E8}" destId="{7903E37C-D5E9-4BB1-8BDC-8FBC5D62444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096662-B158-4761-80F9-53B3EA009955}"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7F962BB9-B724-4313-8B1E-967FCCBF1B6F}">
      <dgm:prSet/>
      <dgm:spPr/>
      <dgm:t>
        <a:bodyPr/>
        <a:lstStyle/>
        <a:p>
          <a:r>
            <a:rPr lang="es-ES" b="1" u="sng" dirty="0" smtClean="0"/>
            <a:t>TERCER ANTECEDENTE DE NORMAS ACTUALES</a:t>
          </a:r>
          <a:endParaRPr lang="es-ES" dirty="0" smtClean="0"/>
        </a:p>
        <a:p>
          <a:r>
            <a:rPr lang="es-ES" dirty="0" smtClean="0"/>
            <a:t>Luego de vaivenes legislativos (Leyes N° 19.503, 20.545), es sancionado en 1981 el </a:t>
          </a:r>
          <a:r>
            <a:rPr lang="es-ES" b="1" u="sng" dirty="0" smtClean="0"/>
            <a:t>Código Aduanero. Ley N° 22.415</a:t>
          </a:r>
          <a:r>
            <a:rPr lang="es-ES" dirty="0" smtClean="0"/>
            <a:t>.  Instaló </a:t>
          </a:r>
          <a:r>
            <a:rPr lang="es-ES" dirty="0"/>
            <a:t>una doblemente controvertida delegación legislativa en el Poder Ejecutivo</a:t>
          </a:r>
          <a:r>
            <a:rPr lang="es-ES" dirty="0" smtClean="0"/>
            <a:t>. Deroga la Ley 20.545</a:t>
          </a:r>
          <a:endParaRPr lang="en-US" dirty="0"/>
        </a:p>
      </dgm:t>
    </dgm:pt>
    <dgm:pt modelId="{063541B3-C0AA-4A80-AF58-E8523493D687}" type="parTrans" cxnId="{16F98581-C125-49F9-959D-3BFEC60D8273}">
      <dgm:prSet/>
      <dgm:spPr/>
      <dgm:t>
        <a:bodyPr/>
        <a:lstStyle/>
        <a:p>
          <a:endParaRPr lang="en-US"/>
        </a:p>
      </dgm:t>
    </dgm:pt>
    <dgm:pt modelId="{3867D024-52AB-453C-BE3A-2A5939253F2C}" type="sibTrans" cxnId="{16F98581-C125-49F9-959D-3BFEC60D8273}">
      <dgm:prSet/>
      <dgm:spPr/>
      <dgm:t>
        <a:bodyPr/>
        <a:lstStyle/>
        <a:p>
          <a:endParaRPr lang="en-US"/>
        </a:p>
      </dgm:t>
    </dgm:pt>
    <dgm:pt modelId="{6A3EA7E4-D45B-4D7E-8C7C-E391E61E3D7D}" type="pres">
      <dgm:prSet presAssocID="{EA096662-B158-4761-80F9-53B3EA009955}" presName="linear" presStyleCnt="0">
        <dgm:presLayoutVars>
          <dgm:animLvl val="lvl"/>
          <dgm:resizeHandles val="exact"/>
        </dgm:presLayoutVars>
      </dgm:prSet>
      <dgm:spPr/>
      <dgm:t>
        <a:bodyPr/>
        <a:lstStyle/>
        <a:p>
          <a:endParaRPr lang="es-ES"/>
        </a:p>
      </dgm:t>
    </dgm:pt>
    <dgm:pt modelId="{BB0A3023-243F-4E87-9814-88C4FD39AF83}" type="pres">
      <dgm:prSet presAssocID="{7F962BB9-B724-4313-8B1E-967FCCBF1B6F}" presName="parentText" presStyleLbl="node1" presStyleIdx="0" presStyleCnt="1">
        <dgm:presLayoutVars>
          <dgm:chMax val="0"/>
          <dgm:bulletEnabled val="1"/>
        </dgm:presLayoutVars>
      </dgm:prSet>
      <dgm:spPr/>
      <dgm:t>
        <a:bodyPr/>
        <a:lstStyle/>
        <a:p>
          <a:endParaRPr lang="es-ES"/>
        </a:p>
      </dgm:t>
    </dgm:pt>
  </dgm:ptLst>
  <dgm:cxnLst>
    <dgm:cxn modelId="{8B8D5A51-3942-4B7C-A675-892EE502B0DA}" type="presOf" srcId="{7F962BB9-B724-4313-8B1E-967FCCBF1B6F}" destId="{BB0A3023-243F-4E87-9814-88C4FD39AF83}" srcOrd="0" destOrd="0" presId="urn:microsoft.com/office/officeart/2005/8/layout/vList2"/>
    <dgm:cxn modelId="{16F98581-C125-49F9-959D-3BFEC60D8273}" srcId="{EA096662-B158-4761-80F9-53B3EA009955}" destId="{7F962BB9-B724-4313-8B1E-967FCCBF1B6F}" srcOrd="0" destOrd="0" parTransId="{063541B3-C0AA-4A80-AF58-E8523493D687}" sibTransId="{3867D024-52AB-453C-BE3A-2A5939253F2C}"/>
    <dgm:cxn modelId="{FD413EC9-D8C5-4348-B893-592B36ECC6B7}" type="presOf" srcId="{EA096662-B158-4761-80F9-53B3EA009955}" destId="{6A3EA7E4-D45B-4D7E-8C7C-E391E61E3D7D}" srcOrd="0" destOrd="0" presId="urn:microsoft.com/office/officeart/2005/8/layout/vList2"/>
    <dgm:cxn modelId="{EB1F300F-590B-494C-8EA2-D325335BCC46}" type="presParOf" srcId="{6A3EA7E4-D45B-4D7E-8C7C-E391E61E3D7D}" destId="{BB0A3023-243F-4E87-9814-88C4FD39AF8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96B69-F206-4BA0-A1F5-FB384323CB11}">
      <dsp:nvSpPr>
        <dsp:cNvPr id="0" name=""/>
        <dsp:cNvSpPr/>
      </dsp:nvSpPr>
      <dsp:spPr>
        <a:xfrm>
          <a:off x="0" y="39449"/>
          <a:ext cx="7427168" cy="1824322"/>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S" sz="2100" b="1" u="sng" kern="1200" dirty="0" smtClean="0"/>
            <a:t>CUARTO ANTECEDENTE DE NORMAS ACTUALES</a:t>
          </a:r>
          <a:endParaRPr lang="es-ES" sz="2100" kern="1200" dirty="0" smtClean="0"/>
        </a:p>
        <a:p>
          <a:pPr lvl="0" algn="l" defTabSz="933450">
            <a:lnSpc>
              <a:spcPct val="90000"/>
            </a:lnSpc>
            <a:spcBef>
              <a:spcPct val="0"/>
            </a:spcBef>
            <a:spcAft>
              <a:spcPct val="35000"/>
            </a:spcAft>
          </a:pPr>
          <a:r>
            <a:rPr lang="es-ES" sz="2100" kern="1200" dirty="0" smtClean="0"/>
            <a:t>En 1976 se sanciona la </a:t>
          </a:r>
          <a:r>
            <a:rPr lang="es-ES" sz="2100" b="1" u="sng" kern="1200" dirty="0" smtClean="0"/>
            <a:t>Ley 21.453 de Comercio Exterior</a:t>
          </a:r>
          <a:r>
            <a:rPr lang="es-ES" sz="2100" kern="1200" dirty="0" smtClean="0"/>
            <a:t>. Obliga a registrar bajo declaración jurada las ventas al exterior (DJVE) de los productos agrícolas alcanzados.</a:t>
          </a:r>
          <a:endParaRPr lang="en-US" sz="2100" kern="1200" dirty="0"/>
        </a:p>
      </dsp:txBody>
      <dsp:txXfrm>
        <a:off x="89056" y="128505"/>
        <a:ext cx="7249056" cy="1646210"/>
      </dsp:txXfrm>
    </dsp:sp>
    <dsp:sp modelId="{A994F3AE-A6C9-43B8-8887-F3F2831D574B}">
      <dsp:nvSpPr>
        <dsp:cNvPr id="0" name=""/>
        <dsp:cNvSpPr/>
      </dsp:nvSpPr>
      <dsp:spPr>
        <a:xfrm>
          <a:off x="0" y="1924252"/>
          <a:ext cx="7427168" cy="256226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S" sz="2100" kern="1200" dirty="0" smtClean="0"/>
            <a:t>Sus fundamentos son: </a:t>
          </a:r>
          <a:r>
            <a:rPr lang="es-ES" sz="2100" i="0" kern="1200" dirty="0" smtClean="0"/>
            <a:t>facilitar a los exportadores la determinación de sus costos fijando el tratamiento tributario a la fecha de presentación de la DJVE, propender a un más fluido ingreso de divisas, registrar el volumen de las exportaciones y evitar maniobras especulativas .</a:t>
          </a:r>
          <a:endParaRPr lang="en-US" sz="2100" i="0" kern="1200" dirty="0"/>
        </a:p>
      </dsp:txBody>
      <dsp:txXfrm>
        <a:off x="125079" y="2049331"/>
        <a:ext cx="7177010" cy="23121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A8117-513A-4E63-B687-D5CEEA4D5C12}">
      <dsp:nvSpPr>
        <dsp:cNvPr id="0" name=""/>
        <dsp:cNvSpPr/>
      </dsp:nvSpPr>
      <dsp:spPr>
        <a:xfrm>
          <a:off x="0" y="0"/>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D7412C-D110-45F0-ADF8-4441DE69EA29}">
      <dsp:nvSpPr>
        <dsp:cNvPr id="0" name=""/>
        <dsp:cNvSpPr/>
      </dsp:nvSpPr>
      <dsp:spPr>
        <a:xfrm>
          <a:off x="0" y="0"/>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s-ES" sz="2900" b="1" kern="1200" dirty="0"/>
            <a:t>DESREGULACION ECONOMICA. ELIMINACION DE RESTRICCIONES </a:t>
          </a:r>
          <a:r>
            <a:rPr lang="es-ES" sz="2900" b="1" kern="1200" dirty="0" smtClean="0"/>
            <a:t>CUANTITATIVAS A </a:t>
          </a:r>
          <a:r>
            <a:rPr lang="es-ES" sz="2900" b="1" kern="1200" dirty="0"/>
            <a:t>LA EXPORTACION</a:t>
          </a:r>
          <a:endParaRPr lang="en-US" sz="2900" kern="1200" dirty="0"/>
        </a:p>
      </dsp:txBody>
      <dsp:txXfrm>
        <a:off x="0" y="0"/>
        <a:ext cx="8229600" cy="1131490"/>
      </dsp:txXfrm>
    </dsp:sp>
    <dsp:sp modelId="{255ABD80-ABAD-42C0-BEB1-7A68F89EDC12}">
      <dsp:nvSpPr>
        <dsp:cNvPr id="0" name=""/>
        <dsp:cNvSpPr/>
      </dsp:nvSpPr>
      <dsp:spPr>
        <a:xfrm>
          <a:off x="0" y="1131490"/>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CC1909-6005-4100-B498-835E2A1E5303}">
      <dsp:nvSpPr>
        <dsp:cNvPr id="0" name=""/>
        <dsp:cNvSpPr/>
      </dsp:nvSpPr>
      <dsp:spPr>
        <a:xfrm>
          <a:off x="0" y="1131490"/>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s-ES" sz="2900" b="1" kern="1200"/>
            <a:t>SUPRESION DE JUNTAS REGULADORAS</a:t>
          </a:r>
          <a:endParaRPr lang="en-US" sz="2900" kern="1200"/>
        </a:p>
      </dsp:txBody>
      <dsp:txXfrm>
        <a:off x="0" y="1131490"/>
        <a:ext cx="8229600" cy="1131490"/>
      </dsp:txXfrm>
    </dsp:sp>
    <dsp:sp modelId="{C707EB3A-AB3C-45DD-AAA8-B502909B067B}">
      <dsp:nvSpPr>
        <dsp:cNvPr id="0" name=""/>
        <dsp:cNvSpPr/>
      </dsp:nvSpPr>
      <dsp:spPr>
        <a:xfrm>
          <a:off x="0" y="2262981"/>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A90CA1-0F8E-415A-BC2A-0AC2E01961FE}">
      <dsp:nvSpPr>
        <dsp:cNvPr id="0" name=""/>
        <dsp:cNvSpPr/>
      </dsp:nvSpPr>
      <dsp:spPr>
        <a:xfrm>
          <a:off x="0" y="2262981"/>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s-ES" sz="2900" b="1" kern="1200"/>
            <a:t>ELIMINACION DE DERECHOS DE EXPORTACION</a:t>
          </a:r>
          <a:endParaRPr lang="en-US" sz="2900" kern="1200"/>
        </a:p>
      </dsp:txBody>
      <dsp:txXfrm>
        <a:off x="0" y="2262981"/>
        <a:ext cx="8229600" cy="1131490"/>
      </dsp:txXfrm>
    </dsp:sp>
    <dsp:sp modelId="{15EA5276-C4C6-4964-B388-7B67D009ED92}">
      <dsp:nvSpPr>
        <dsp:cNvPr id="0" name=""/>
        <dsp:cNvSpPr/>
      </dsp:nvSpPr>
      <dsp:spPr>
        <a:xfrm>
          <a:off x="0" y="3394472"/>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BD473E-9505-45A0-A90D-E858D8C8906F}">
      <dsp:nvSpPr>
        <dsp:cNvPr id="0" name=""/>
        <dsp:cNvSpPr/>
      </dsp:nvSpPr>
      <dsp:spPr>
        <a:xfrm>
          <a:off x="0" y="3394472"/>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s-ES" sz="2900" b="1" kern="1200" dirty="0"/>
            <a:t>DECLARACIONES JURADAS DE VENTA AL EXTERIOR OPCIONALES</a:t>
          </a:r>
          <a:endParaRPr lang="en-US" sz="2900" kern="1200" dirty="0"/>
        </a:p>
      </dsp:txBody>
      <dsp:txXfrm>
        <a:off x="0" y="3394472"/>
        <a:ext cx="8229600" cy="113149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7AB05-102F-449F-9541-15996AAFA428}">
      <dsp:nvSpPr>
        <dsp:cNvPr id="0" name=""/>
        <dsp:cNvSpPr/>
      </dsp:nvSpPr>
      <dsp:spPr>
        <a:xfrm>
          <a:off x="345578" y="1448"/>
          <a:ext cx="7538442" cy="452306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s-ES" sz="3500" kern="1200" dirty="0"/>
            <a:t>1991 DNU 2284/91 - 2488/91. </a:t>
          </a:r>
          <a:r>
            <a:rPr lang="es-ES" sz="3500" kern="1200" dirty="0" smtClean="0"/>
            <a:t>Ratificados por Ley </a:t>
          </a:r>
          <a:r>
            <a:rPr lang="es-ES" sz="3500" kern="1200" dirty="0"/>
            <a:t>24.307. </a:t>
          </a:r>
          <a:endParaRPr lang="en-US" sz="3500" kern="1200" dirty="0"/>
        </a:p>
        <a:p>
          <a:pPr marL="228600" lvl="1" indent="-228600" algn="l" defTabSz="1200150">
            <a:lnSpc>
              <a:spcPct val="90000"/>
            </a:lnSpc>
            <a:spcBef>
              <a:spcPct val="0"/>
            </a:spcBef>
            <a:spcAft>
              <a:spcPct val="15000"/>
            </a:spcAft>
            <a:buChar char="••"/>
          </a:pPr>
          <a:r>
            <a:rPr lang="es-ES" sz="2700" kern="1200" dirty="0"/>
            <a:t>Desregula el comercio </a:t>
          </a:r>
          <a:r>
            <a:rPr lang="es-ES" sz="2700" kern="1200" dirty="0" smtClean="0"/>
            <a:t>interior (art. 20). </a:t>
          </a:r>
          <a:endParaRPr lang="en-US" sz="2700" kern="1200" dirty="0"/>
        </a:p>
        <a:p>
          <a:pPr marL="228600" lvl="1" indent="-228600" algn="l" defTabSz="1200150">
            <a:lnSpc>
              <a:spcPct val="90000"/>
            </a:lnSpc>
            <a:spcBef>
              <a:spcPct val="0"/>
            </a:spcBef>
            <a:spcAft>
              <a:spcPct val="15000"/>
            </a:spcAft>
            <a:buChar char="••"/>
          </a:pPr>
          <a:r>
            <a:rPr lang="es-ES" sz="2700" kern="1200" dirty="0"/>
            <a:t>S</a:t>
          </a:r>
          <a:r>
            <a:rPr lang="en-US" sz="2700" kern="1200" dirty="0" err="1"/>
            <a:t>upr</a:t>
          </a:r>
          <a:r>
            <a:rPr lang="es-ES" sz="2700" kern="1200" dirty="0" err="1"/>
            <a:t>ime</a:t>
          </a:r>
          <a:r>
            <a:rPr lang="es-ES" sz="2700" kern="1200" dirty="0"/>
            <a:t> restricciones y </a:t>
          </a:r>
          <a:r>
            <a:rPr lang="es-ES" sz="2700" kern="1200" dirty="0" smtClean="0"/>
            <a:t>cupos (art. 19).</a:t>
          </a:r>
          <a:endParaRPr lang="en-US" sz="2700" kern="1200" dirty="0"/>
        </a:p>
        <a:p>
          <a:pPr marL="228600" lvl="1" indent="-228600" algn="l" defTabSz="1200150">
            <a:lnSpc>
              <a:spcPct val="90000"/>
            </a:lnSpc>
            <a:spcBef>
              <a:spcPct val="0"/>
            </a:spcBef>
            <a:spcAft>
              <a:spcPct val="15000"/>
            </a:spcAft>
            <a:buChar char="••"/>
          </a:pPr>
          <a:r>
            <a:rPr lang="es-ES" sz="2700" kern="1200" dirty="0"/>
            <a:t>Disuelve ambas Juntas </a:t>
          </a:r>
          <a:r>
            <a:rPr lang="es-ES" sz="2700" kern="1200" dirty="0" smtClean="0"/>
            <a:t>(art. 37). </a:t>
          </a:r>
          <a:endParaRPr lang="en-US" sz="2700" kern="1200" dirty="0"/>
        </a:p>
        <a:p>
          <a:pPr marL="228600" lvl="1" indent="-228600" algn="l" defTabSz="1200150">
            <a:lnSpc>
              <a:spcPct val="90000"/>
            </a:lnSpc>
            <a:spcBef>
              <a:spcPct val="0"/>
            </a:spcBef>
            <a:spcAft>
              <a:spcPct val="15000"/>
            </a:spcAft>
            <a:buChar char="••"/>
          </a:pPr>
          <a:r>
            <a:rPr lang="es-ES" sz="2700" kern="1200" dirty="0"/>
            <a:t>Transfiere funciones de política comercial interna y externa a la </a:t>
          </a:r>
          <a:r>
            <a:rPr lang="es-ES" sz="2700" kern="1200" dirty="0" smtClean="0"/>
            <a:t>SEC. de AGRICULTURA (art. 37). </a:t>
          </a:r>
          <a:endParaRPr lang="en-US" sz="2700" kern="1200" dirty="0"/>
        </a:p>
        <a:p>
          <a:pPr marL="228600" lvl="1" indent="-228600" algn="l" defTabSz="1200150">
            <a:lnSpc>
              <a:spcPct val="90000"/>
            </a:lnSpc>
            <a:spcBef>
              <a:spcPct val="0"/>
            </a:spcBef>
            <a:spcAft>
              <a:spcPct val="15000"/>
            </a:spcAft>
            <a:buChar char="••"/>
          </a:pPr>
          <a:r>
            <a:rPr lang="es-ES" sz="2700" kern="1200" dirty="0"/>
            <a:t>Deja sin efecto todas las </a:t>
          </a:r>
          <a:r>
            <a:rPr lang="es-ES" sz="2700" kern="1200" dirty="0" smtClean="0"/>
            <a:t>intervenciones aduaneras previas, solo excepciones sanitarias o ambientales. </a:t>
          </a:r>
          <a:endParaRPr lang="en-US" sz="2700" kern="1200" dirty="0"/>
        </a:p>
      </dsp:txBody>
      <dsp:txXfrm>
        <a:off x="345578" y="1448"/>
        <a:ext cx="7538442" cy="452306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A8B51-85EF-42CB-84AD-D97246B0A1A2}">
      <dsp:nvSpPr>
        <dsp:cNvPr id="0" name=""/>
        <dsp:cNvSpPr/>
      </dsp:nvSpPr>
      <dsp:spPr>
        <a:xfrm>
          <a:off x="460905" y="1047"/>
          <a:ext cx="3479899" cy="208793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err="1"/>
            <a:t>Faculta</a:t>
          </a:r>
          <a:r>
            <a:rPr lang="en-US" sz="2100" kern="1200" dirty="0"/>
            <a:t> al ME </a:t>
          </a:r>
          <a:r>
            <a:rPr lang="en-US" sz="2100" kern="1200" dirty="0" err="1"/>
            <a:t>dictar</a:t>
          </a:r>
          <a:r>
            <a:rPr lang="en-US" sz="2100" kern="1200" dirty="0"/>
            <a:t> las </a:t>
          </a:r>
          <a:r>
            <a:rPr lang="en-US" sz="2100" kern="1200" dirty="0" err="1"/>
            <a:t>normas</a:t>
          </a:r>
          <a:r>
            <a:rPr lang="en-US" sz="2100" kern="1200" dirty="0"/>
            <a:t> </a:t>
          </a:r>
          <a:r>
            <a:rPr lang="en-US" sz="2100" kern="1200" dirty="0" err="1"/>
            <a:t>reglamentarias</a:t>
          </a:r>
          <a:r>
            <a:rPr lang="en-US" sz="2100" kern="1200" dirty="0" smtClean="0"/>
            <a:t>. </a:t>
          </a:r>
          <a:r>
            <a:rPr lang="es-ES" sz="2100" kern="1200" dirty="0" smtClean="0"/>
            <a:t>Transfiere a la </a:t>
          </a:r>
          <a:r>
            <a:rPr lang="es-ES" sz="2100" kern="1200" dirty="0" err="1" smtClean="0"/>
            <a:t>SAGPyA</a:t>
          </a:r>
          <a:r>
            <a:rPr lang="es-ES" sz="2100" kern="1200" dirty="0" smtClean="0"/>
            <a:t> distintas facultades</a:t>
          </a:r>
          <a:r>
            <a:rPr lang="en-US" sz="2100" kern="1200" dirty="0" smtClean="0"/>
            <a:t> </a:t>
          </a:r>
          <a:endParaRPr lang="en-US" sz="2100" kern="1200" dirty="0"/>
        </a:p>
      </dsp:txBody>
      <dsp:txXfrm>
        <a:off x="460905" y="1047"/>
        <a:ext cx="3479899" cy="2087939"/>
      </dsp:txXfrm>
    </dsp:sp>
    <dsp:sp modelId="{229FBF93-23F2-48AC-AAA5-BF2A83450ECC}">
      <dsp:nvSpPr>
        <dsp:cNvPr id="0" name=""/>
        <dsp:cNvSpPr/>
      </dsp:nvSpPr>
      <dsp:spPr>
        <a:xfrm>
          <a:off x="4288794" y="1047"/>
          <a:ext cx="3479899" cy="208793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Mediante Resolución N° 592/1993 </a:t>
          </a:r>
          <a:r>
            <a:rPr lang="es-ES" sz="2100" kern="1200" dirty="0" err="1" smtClean="0"/>
            <a:t>MEyOSP</a:t>
          </a:r>
          <a:r>
            <a:rPr lang="es-ES" sz="2100" kern="1200" dirty="0" smtClean="0"/>
            <a:t> se interpretan los alcances de la vigencia de las disposiciones del Decreto Ley 6698/63</a:t>
          </a:r>
          <a:endParaRPr lang="es-ES" sz="2100" kern="1200" dirty="0"/>
        </a:p>
      </dsp:txBody>
      <dsp:txXfrm>
        <a:off x="4288794" y="1047"/>
        <a:ext cx="3479899" cy="2087939"/>
      </dsp:txXfrm>
    </dsp:sp>
    <dsp:sp modelId="{7A4CA3A5-0BCF-4872-8A0D-D0F8D194A3FC}">
      <dsp:nvSpPr>
        <dsp:cNvPr id="0" name=""/>
        <dsp:cNvSpPr/>
      </dsp:nvSpPr>
      <dsp:spPr>
        <a:xfrm>
          <a:off x="460905" y="2436976"/>
          <a:ext cx="3479899" cy="208793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a:t>No hay una resolución interpretativa en lo referido al alcance las facultades </a:t>
          </a:r>
          <a:r>
            <a:rPr lang="es-ES" sz="2100" kern="1200" dirty="0" smtClean="0"/>
            <a:t>remanentes de la Ley de Carnes N° 21.740.</a:t>
          </a:r>
          <a:endParaRPr lang="en-US" sz="2100" kern="1200" dirty="0"/>
        </a:p>
      </dsp:txBody>
      <dsp:txXfrm>
        <a:off x="460905" y="2436976"/>
        <a:ext cx="3479899" cy="2087939"/>
      </dsp:txXfrm>
    </dsp:sp>
    <dsp:sp modelId="{501D2AD7-991F-432E-9CA7-67DB07762402}">
      <dsp:nvSpPr>
        <dsp:cNvPr id="0" name=""/>
        <dsp:cNvSpPr/>
      </dsp:nvSpPr>
      <dsp:spPr>
        <a:xfrm>
          <a:off x="4288794" y="2436976"/>
          <a:ext cx="3479899" cy="208793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a:t>Se crea la OFICINA NACIONAL DE CONTROL COMERCIAL AGROPECUARIO (ONCCA) como ente desconcentrado con la función de ejercer estas facultades remanentes.</a:t>
          </a:r>
          <a:endParaRPr lang="en-US" sz="2100" kern="1200" dirty="0"/>
        </a:p>
      </dsp:txBody>
      <dsp:txXfrm>
        <a:off x="4288794" y="2436976"/>
        <a:ext cx="3479899" cy="208793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7AB05-102F-449F-9541-15996AAFA428}">
      <dsp:nvSpPr>
        <dsp:cNvPr id="0" name=""/>
        <dsp:cNvSpPr/>
      </dsp:nvSpPr>
      <dsp:spPr>
        <a:xfrm>
          <a:off x="345578" y="1448"/>
          <a:ext cx="7538442" cy="452306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ES" sz="2200" kern="1200" dirty="0" smtClean="0"/>
            <a:t>Se modifica la Ley N° 21.453, pasando a ser opcional el registro de las ventas al exterior. </a:t>
          </a:r>
        </a:p>
        <a:p>
          <a:pPr lvl="0" algn="l" defTabSz="977900">
            <a:lnSpc>
              <a:spcPct val="90000"/>
            </a:lnSpc>
            <a:spcBef>
              <a:spcPct val="0"/>
            </a:spcBef>
            <a:spcAft>
              <a:spcPct val="35000"/>
            </a:spcAft>
          </a:pPr>
          <a:r>
            <a:rPr lang="es-ES" sz="2200" kern="1200" dirty="0" smtClean="0"/>
            <a:t>Por Ley N° 23.696 se declaran sujetos a privatización los elevadores terminales portuarios de la JNG.</a:t>
          </a:r>
        </a:p>
        <a:p>
          <a:pPr lvl="0" algn="l" defTabSz="977900">
            <a:lnSpc>
              <a:spcPct val="90000"/>
            </a:lnSpc>
            <a:spcBef>
              <a:spcPct val="0"/>
            </a:spcBef>
            <a:spcAft>
              <a:spcPct val="35000"/>
            </a:spcAft>
          </a:pPr>
          <a:r>
            <a:rPr lang="es-ES" sz="2200" kern="1200" dirty="0" smtClean="0"/>
            <a:t>Se sanciona la Ley N° 24.093 de provincialización de puertos, transfiriendo a título gratuito a solicitud de la jurisdicción y consolidando la creación de puertos privados.</a:t>
          </a:r>
        </a:p>
        <a:p>
          <a:pPr lvl="0" algn="l" defTabSz="977900">
            <a:lnSpc>
              <a:spcPct val="90000"/>
            </a:lnSpc>
            <a:spcBef>
              <a:spcPct val="0"/>
            </a:spcBef>
            <a:spcAft>
              <a:spcPct val="35000"/>
            </a:spcAft>
          </a:pPr>
          <a:r>
            <a:rPr lang="es-ES" sz="2200" kern="1200" dirty="0" smtClean="0"/>
            <a:t>Por Decreto N° 253/95 se adjudica la Concesión de Obra Pública por Peaje de la </a:t>
          </a:r>
          <a:r>
            <a:rPr lang="es-ES" sz="2200" kern="1200" dirty="0" err="1" smtClean="0"/>
            <a:t>Hidrovía</a:t>
          </a:r>
          <a:r>
            <a:rPr lang="es-ES" sz="2200" kern="1200" dirty="0" smtClean="0"/>
            <a:t>.</a:t>
          </a:r>
        </a:p>
        <a:p>
          <a:pPr lvl="0" algn="l" defTabSz="977900">
            <a:lnSpc>
              <a:spcPct val="90000"/>
            </a:lnSpc>
            <a:spcBef>
              <a:spcPct val="0"/>
            </a:spcBef>
            <a:spcAft>
              <a:spcPct val="35000"/>
            </a:spcAft>
          </a:pPr>
          <a:r>
            <a:rPr lang="es-ES" sz="2200" kern="1200" dirty="0" smtClean="0"/>
            <a:t>Por el artículo 12 de La Ley N° 25345 se establecen </a:t>
          </a:r>
          <a:r>
            <a:rPr lang="es-ES" sz="2200" b="0" i="0" kern="1200" dirty="0" smtClean="0"/>
            <a:t>sistemas electrónicos de medición y control de la producción.</a:t>
          </a:r>
          <a:endParaRPr lang="en-US" sz="2200" kern="1200" dirty="0"/>
        </a:p>
        <a:p>
          <a:pPr marL="171450" lvl="1" indent="-171450" algn="l" defTabSz="755650">
            <a:lnSpc>
              <a:spcPct val="90000"/>
            </a:lnSpc>
            <a:spcBef>
              <a:spcPct val="0"/>
            </a:spcBef>
            <a:spcAft>
              <a:spcPct val="15000"/>
            </a:spcAft>
            <a:buChar char="••"/>
          </a:pPr>
          <a:endParaRPr lang="en-US" sz="1700" kern="1200" dirty="0"/>
        </a:p>
      </dsp:txBody>
      <dsp:txXfrm>
        <a:off x="345578" y="1448"/>
        <a:ext cx="7538442" cy="452306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DFB9C-1285-44E2-87C6-0F92CA6FDA82}">
      <dsp:nvSpPr>
        <dsp:cNvPr id="0" name=""/>
        <dsp:cNvSpPr/>
      </dsp:nvSpPr>
      <dsp:spPr>
        <a:xfrm>
          <a:off x="0" y="0"/>
          <a:ext cx="511174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7A5797-DF22-4B2E-8F5E-1A32CFB375A7}">
      <dsp:nvSpPr>
        <dsp:cNvPr id="0" name=""/>
        <dsp:cNvSpPr/>
      </dsp:nvSpPr>
      <dsp:spPr>
        <a:xfrm>
          <a:off x="0" y="0"/>
          <a:ext cx="1022350" cy="5853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S" sz="1400" kern="1200"/>
            <a:t>A comienzo del siglo, estaban en vigencia las siguientes normas, que resultan de importancia a los efectos del análisis de las restricciones actuales:</a:t>
          </a:r>
          <a:endParaRPr lang="en-US" sz="1400" kern="1200"/>
        </a:p>
      </dsp:txBody>
      <dsp:txXfrm>
        <a:off x="0" y="0"/>
        <a:ext cx="1022350" cy="5853113"/>
      </dsp:txXfrm>
    </dsp:sp>
    <dsp:sp modelId="{3B998716-E237-4DC0-B311-0656DD0E2F80}">
      <dsp:nvSpPr>
        <dsp:cNvPr id="0" name=""/>
        <dsp:cNvSpPr/>
      </dsp:nvSpPr>
      <dsp:spPr>
        <a:xfrm>
          <a:off x="1099026" y="55158"/>
          <a:ext cx="4012723" cy="1103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a:t>D Ley 6698/1963. </a:t>
          </a:r>
          <a:r>
            <a:rPr lang="es-ES" sz="1600" kern="1200" dirty="0" smtClean="0"/>
            <a:t>Régimen </a:t>
          </a:r>
          <a:r>
            <a:rPr lang="es-ES" sz="1600" kern="1200" dirty="0"/>
            <a:t>de Control de Comercio de Granos. </a:t>
          </a:r>
          <a:r>
            <a:rPr lang="es-ES" sz="1600" kern="1200" dirty="0" smtClean="0"/>
            <a:t>Ley 21.740. Objetivos y funciones de la Junta de Carnes.</a:t>
          </a:r>
        </a:p>
        <a:p>
          <a:pPr lvl="0" algn="l" defTabSz="711200">
            <a:lnSpc>
              <a:spcPct val="90000"/>
            </a:lnSpc>
            <a:spcBef>
              <a:spcPct val="0"/>
            </a:spcBef>
            <a:spcAft>
              <a:spcPct val="35000"/>
            </a:spcAft>
          </a:pPr>
          <a:r>
            <a:rPr lang="es-ES" sz="1600" kern="1200" dirty="0" smtClean="0"/>
            <a:t>Ambas con escasas facultades remanentes</a:t>
          </a:r>
          <a:endParaRPr lang="en-US" sz="1600" kern="1200" dirty="0"/>
        </a:p>
      </dsp:txBody>
      <dsp:txXfrm>
        <a:off x="1099026" y="55158"/>
        <a:ext cx="4012723" cy="1103174"/>
      </dsp:txXfrm>
    </dsp:sp>
    <dsp:sp modelId="{366CDEC0-2A7F-472C-B0C6-4532A98033CA}">
      <dsp:nvSpPr>
        <dsp:cNvPr id="0" name=""/>
        <dsp:cNvSpPr/>
      </dsp:nvSpPr>
      <dsp:spPr>
        <a:xfrm>
          <a:off x="1022349" y="1158333"/>
          <a:ext cx="408940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2FE90D-08AD-4674-A266-A6F2B652CAE1}">
      <dsp:nvSpPr>
        <dsp:cNvPr id="0" name=""/>
        <dsp:cNvSpPr/>
      </dsp:nvSpPr>
      <dsp:spPr>
        <a:xfrm>
          <a:off x="1057093" y="1193160"/>
          <a:ext cx="4012723" cy="1103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t>DNU 2284/91 y 2488/91. Desregula comercio interior y exterior</a:t>
          </a:r>
          <a:endParaRPr lang="en-US" sz="1600" kern="1200" dirty="0"/>
        </a:p>
      </dsp:txBody>
      <dsp:txXfrm>
        <a:off x="1057093" y="1193160"/>
        <a:ext cx="4012723" cy="1103174"/>
      </dsp:txXfrm>
    </dsp:sp>
    <dsp:sp modelId="{B5A654C7-2757-4CFB-9EFF-D5726BA3A827}">
      <dsp:nvSpPr>
        <dsp:cNvPr id="0" name=""/>
        <dsp:cNvSpPr/>
      </dsp:nvSpPr>
      <dsp:spPr>
        <a:xfrm>
          <a:off x="1022349" y="2316666"/>
          <a:ext cx="408940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F26448-B154-4528-9AE9-41BF5CA79D83}">
      <dsp:nvSpPr>
        <dsp:cNvPr id="0" name=""/>
        <dsp:cNvSpPr/>
      </dsp:nvSpPr>
      <dsp:spPr>
        <a:xfrm>
          <a:off x="1099026" y="2371825"/>
          <a:ext cx="4012723" cy="1103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a:t>Código Aduanero, Ley 22.415 en lo referido a los derechos de exportación. Por Resolución 159/91 M.E. se eliminan los derechos de exportación</a:t>
          </a:r>
          <a:endParaRPr lang="en-US" sz="1600" kern="1200" dirty="0"/>
        </a:p>
      </dsp:txBody>
      <dsp:txXfrm>
        <a:off x="1099026" y="2371825"/>
        <a:ext cx="4012723" cy="1103174"/>
      </dsp:txXfrm>
    </dsp:sp>
    <dsp:sp modelId="{EA03B24A-B28A-4BD8-9BF9-F3F2035F733B}">
      <dsp:nvSpPr>
        <dsp:cNvPr id="0" name=""/>
        <dsp:cNvSpPr/>
      </dsp:nvSpPr>
      <dsp:spPr>
        <a:xfrm>
          <a:off x="1022349" y="3475000"/>
          <a:ext cx="408940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E8DAD2-114B-4ADE-BDE8-2C840378DEC0}">
      <dsp:nvSpPr>
        <dsp:cNvPr id="0" name=""/>
        <dsp:cNvSpPr/>
      </dsp:nvSpPr>
      <dsp:spPr>
        <a:xfrm>
          <a:off x="1099026" y="3530158"/>
          <a:ext cx="4012723" cy="1103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a:t>Ley 21.453. DJ  (opcional) de ventas al exterior de productos agrícolas. </a:t>
          </a:r>
          <a:r>
            <a:rPr lang="es-ES" sz="1600" kern="1200" dirty="0" smtClean="0"/>
            <a:t>Decreto N° 803/2001: Factor de Convergencia</a:t>
          </a:r>
          <a:endParaRPr lang="en-US" sz="1600" kern="1200" dirty="0"/>
        </a:p>
      </dsp:txBody>
      <dsp:txXfrm>
        <a:off x="1099026" y="3530158"/>
        <a:ext cx="4012723" cy="1103174"/>
      </dsp:txXfrm>
    </dsp:sp>
    <dsp:sp modelId="{D7865215-BB10-4784-8751-AF74EB1F716D}">
      <dsp:nvSpPr>
        <dsp:cNvPr id="0" name=""/>
        <dsp:cNvSpPr/>
      </dsp:nvSpPr>
      <dsp:spPr>
        <a:xfrm>
          <a:off x="1022349" y="4633333"/>
          <a:ext cx="408940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E09500-D1A8-4616-9D62-7E83A7816185}">
      <dsp:nvSpPr>
        <dsp:cNvPr id="0" name=""/>
        <dsp:cNvSpPr/>
      </dsp:nvSpPr>
      <dsp:spPr>
        <a:xfrm>
          <a:off x="1057093" y="4710158"/>
          <a:ext cx="4012723" cy="1103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t>Ley 25.345 conocida como la Ley </a:t>
          </a:r>
          <a:r>
            <a:rPr lang="es-ES" sz="1600" kern="1200" dirty="0" err="1" smtClean="0"/>
            <a:t>Antievasión</a:t>
          </a:r>
          <a:r>
            <a:rPr lang="es-ES" sz="1600" kern="1200" dirty="0" smtClean="0"/>
            <a:t> en lo referente a los sistemas de medición de producción primaria.  Decreto 1405/2001 sobre control de industria molinera</a:t>
          </a:r>
          <a:endParaRPr lang="en-US" sz="1600" kern="1200" dirty="0"/>
        </a:p>
      </dsp:txBody>
      <dsp:txXfrm>
        <a:off x="1057093" y="4710158"/>
        <a:ext cx="4012723" cy="1103174"/>
      </dsp:txXfrm>
    </dsp:sp>
    <dsp:sp modelId="{14728140-9A8D-4C57-A7A2-73876B8DCE3D}">
      <dsp:nvSpPr>
        <dsp:cNvPr id="0" name=""/>
        <dsp:cNvSpPr/>
      </dsp:nvSpPr>
      <dsp:spPr>
        <a:xfrm>
          <a:off x="1022349" y="5791666"/>
          <a:ext cx="408940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729A3-EEB0-4A89-A09A-BD3338D00287}">
      <dsp:nvSpPr>
        <dsp:cNvPr id="0" name=""/>
        <dsp:cNvSpPr/>
      </dsp:nvSpPr>
      <dsp:spPr>
        <a:xfrm>
          <a:off x="460905" y="1047"/>
          <a:ext cx="3479899" cy="208793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b="1" kern="1200"/>
            <a:t>REIMPLEMENTACION DE LOS DERECHOS DE EXPORTACION</a:t>
          </a:r>
          <a:endParaRPr lang="en-US" sz="2600" kern="1200"/>
        </a:p>
      </dsp:txBody>
      <dsp:txXfrm>
        <a:off x="460905" y="1047"/>
        <a:ext cx="3479899" cy="2087939"/>
      </dsp:txXfrm>
    </dsp:sp>
    <dsp:sp modelId="{D289B201-333F-45F2-8BCE-1FBF271625D9}">
      <dsp:nvSpPr>
        <dsp:cNvPr id="0" name=""/>
        <dsp:cNvSpPr/>
      </dsp:nvSpPr>
      <dsp:spPr>
        <a:xfrm>
          <a:off x="4288794" y="1047"/>
          <a:ext cx="3479899" cy="208793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b="1" kern="1200" dirty="0"/>
            <a:t>REGRESO A LA OBLIGATORIEDAD DE DECLARACIONES JURADAS DE VENTA AL EXTERIOR</a:t>
          </a:r>
          <a:endParaRPr lang="en-US" sz="2600" kern="1200" dirty="0"/>
        </a:p>
      </dsp:txBody>
      <dsp:txXfrm>
        <a:off x="4288794" y="1047"/>
        <a:ext cx="3479899" cy="2087939"/>
      </dsp:txXfrm>
    </dsp:sp>
    <dsp:sp modelId="{1E540C19-5DFD-4DE7-9C35-EC3FDB1685AB}">
      <dsp:nvSpPr>
        <dsp:cNvPr id="0" name=""/>
        <dsp:cNvSpPr/>
      </dsp:nvSpPr>
      <dsp:spPr>
        <a:xfrm>
          <a:off x="2242579" y="2260858"/>
          <a:ext cx="3479899" cy="208793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b="1" kern="1200" dirty="0"/>
            <a:t>NUEVAS RESTRICCIONES EN LOS MERCADOS DE GRANOS Y CARNES</a:t>
          </a:r>
          <a:endParaRPr lang="en-US" sz="2600" kern="1200" dirty="0"/>
        </a:p>
      </dsp:txBody>
      <dsp:txXfrm>
        <a:off x="2242579" y="2260858"/>
        <a:ext cx="3479899" cy="208793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DC946-3DED-4F0A-81A2-D8B0818E08B7}">
      <dsp:nvSpPr>
        <dsp:cNvPr id="0" name=""/>
        <dsp:cNvSpPr/>
      </dsp:nvSpPr>
      <dsp:spPr>
        <a:xfrm>
          <a:off x="0" y="717"/>
          <a:ext cx="511174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234548-195C-428C-A805-A5ED9C027BE0}">
      <dsp:nvSpPr>
        <dsp:cNvPr id="0" name=""/>
        <dsp:cNvSpPr/>
      </dsp:nvSpPr>
      <dsp:spPr>
        <a:xfrm>
          <a:off x="0" y="0"/>
          <a:ext cx="5111749" cy="2061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ES" sz="2100" kern="1200" dirty="0"/>
            <a:t>DNU 654/2002. Se </a:t>
          </a:r>
          <a:r>
            <a:rPr lang="es-ES" sz="2100" kern="1200" dirty="0" err="1"/>
            <a:t>reimplementa</a:t>
          </a:r>
          <a:r>
            <a:rPr lang="es-ES" sz="2100" kern="1200" dirty="0"/>
            <a:t> el registro obligatorio mediante el sistema de DJ de ventas al exterior de productos agrícolas. </a:t>
          </a:r>
        </a:p>
        <a:p>
          <a:pPr lvl="0" algn="l" defTabSz="933450">
            <a:lnSpc>
              <a:spcPct val="90000"/>
            </a:lnSpc>
            <a:spcBef>
              <a:spcPct val="0"/>
            </a:spcBef>
            <a:spcAft>
              <a:spcPct val="35000"/>
            </a:spcAft>
          </a:pPr>
          <a:r>
            <a:rPr lang="es-ES" sz="2100" kern="1200" dirty="0"/>
            <a:t>Restituye la vigencia del artículo 3° </a:t>
          </a:r>
          <a:r>
            <a:rPr lang="es-ES" sz="2100" kern="1200" dirty="0" smtClean="0"/>
            <a:t>de la Ley 21.453 sin </a:t>
          </a:r>
          <a:r>
            <a:rPr lang="es-ES" sz="2100" kern="1200" dirty="0"/>
            <a:t>las modificaciones realizadas por el Decreto 2284/1991. </a:t>
          </a:r>
          <a:endParaRPr lang="en-US" sz="2100" kern="1200" dirty="0"/>
        </a:p>
      </dsp:txBody>
      <dsp:txXfrm>
        <a:off x="0" y="0"/>
        <a:ext cx="5111749" cy="2061052"/>
      </dsp:txXfrm>
    </dsp:sp>
    <dsp:sp modelId="{F4A8098B-1E06-4B8B-8AE7-A0755E545C39}">
      <dsp:nvSpPr>
        <dsp:cNvPr id="0" name=""/>
        <dsp:cNvSpPr/>
      </dsp:nvSpPr>
      <dsp:spPr>
        <a:xfrm>
          <a:off x="0" y="2061769"/>
          <a:ext cx="511174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8E6EB2-D376-48B3-8591-7D20BE57276E}">
      <dsp:nvSpPr>
        <dsp:cNvPr id="0" name=""/>
        <dsp:cNvSpPr/>
      </dsp:nvSpPr>
      <dsp:spPr>
        <a:xfrm>
          <a:off x="0" y="2061769"/>
          <a:ext cx="5106758" cy="3194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ES" sz="2100" kern="1200" dirty="0"/>
            <a:t>Hay que destacar que una vez sancionada la Ley 26.122, en noviembre de 2007 la Comisión Bicameral Permanente de Trámite Legislativo elaboró un proyecto de declaración de validez del citado decreto, sin éxito. </a:t>
          </a:r>
        </a:p>
        <a:p>
          <a:pPr lvl="0" algn="l" defTabSz="933450">
            <a:lnSpc>
              <a:spcPct val="90000"/>
            </a:lnSpc>
            <a:spcBef>
              <a:spcPct val="0"/>
            </a:spcBef>
            <a:spcAft>
              <a:spcPct val="35000"/>
            </a:spcAft>
          </a:pPr>
          <a:r>
            <a:rPr lang="es-ES" sz="2100" b="1" kern="1200" dirty="0"/>
            <a:t>El DNU carece de ratificación </a:t>
          </a:r>
          <a:r>
            <a:rPr lang="es-ES" sz="2100" b="1" kern="1200" dirty="0" smtClean="0"/>
            <a:t>legislativa</a:t>
          </a:r>
          <a:endParaRPr lang="es-ES" sz="2100" b="1" kern="1200" dirty="0" smtClean="0"/>
        </a:p>
      </dsp:txBody>
      <dsp:txXfrm>
        <a:off x="0" y="2061769"/>
        <a:ext cx="5106758" cy="319409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B9924-42AF-4966-8419-B07A84C7117E}">
      <dsp:nvSpPr>
        <dsp:cNvPr id="0" name=""/>
        <dsp:cNvSpPr/>
      </dsp:nvSpPr>
      <dsp:spPr>
        <a:xfrm>
          <a:off x="0" y="818"/>
          <a:ext cx="511174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982A12-B1C1-4E3C-AA95-F0D6DC71AB8B}">
      <dsp:nvSpPr>
        <dsp:cNvPr id="0" name=""/>
        <dsp:cNvSpPr/>
      </dsp:nvSpPr>
      <dsp:spPr>
        <a:xfrm>
          <a:off x="0" y="0"/>
          <a:ext cx="5106758" cy="4626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endParaRPr lang="es-ES" sz="2600" kern="1200" dirty="0" smtClean="0"/>
        </a:p>
        <a:p>
          <a:pPr lvl="0" algn="l" defTabSz="1155700">
            <a:lnSpc>
              <a:spcPct val="90000"/>
            </a:lnSpc>
            <a:spcBef>
              <a:spcPct val="0"/>
            </a:spcBef>
            <a:spcAft>
              <a:spcPct val="35000"/>
            </a:spcAft>
          </a:pPr>
          <a:r>
            <a:rPr lang="es-ES" sz="2600" kern="1200" dirty="0" smtClean="0"/>
            <a:t>Es </a:t>
          </a:r>
          <a:r>
            <a:rPr lang="es-ES" sz="2600" kern="1200" dirty="0"/>
            <a:t>recreada con carácter </a:t>
          </a:r>
          <a:r>
            <a:rPr lang="es-ES" sz="2600" kern="1200" dirty="0" smtClean="0"/>
            <a:t>autárquico mediante Decreto 1067/2005. Se amplía su competencia. </a:t>
          </a:r>
          <a:r>
            <a:rPr lang="es-ES" sz="2600" kern="1200" dirty="0" smtClean="0">
              <a:latin typeface="+mn-lt"/>
            </a:rPr>
            <a:t>Control del comercio interno</a:t>
          </a:r>
          <a:r>
            <a:rPr lang="es-ES" sz="2600" kern="1200" dirty="0" smtClean="0"/>
            <a:t> </a:t>
          </a:r>
          <a:endParaRPr lang="es-ES" sz="2600" kern="1200" dirty="0"/>
        </a:p>
        <a:p>
          <a:pPr lvl="0" algn="l" defTabSz="1155700">
            <a:lnSpc>
              <a:spcPct val="90000"/>
            </a:lnSpc>
            <a:spcBef>
              <a:spcPct val="0"/>
            </a:spcBef>
            <a:spcAft>
              <a:spcPct val="35000"/>
            </a:spcAft>
          </a:pPr>
          <a:r>
            <a:rPr lang="es-ES" sz="2600" kern="1200" dirty="0"/>
            <a:t>Análisis de su procedencia conforme Ley 25.152, cláusulas constitucionales y doctrina</a:t>
          </a:r>
          <a:r>
            <a:rPr lang="es-ES" sz="2600" kern="1200" dirty="0" smtClean="0"/>
            <a:t>.</a:t>
          </a:r>
        </a:p>
        <a:p>
          <a:pPr lvl="0" algn="l" defTabSz="1155700">
            <a:lnSpc>
              <a:spcPct val="90000"/>
            </a:lnSpc>
            <a:spcBef>
              <a:spcPct val="0"/>
            </a:spcBef>
            <a:spcAft>
              <a:spcPct val="35000"/>
            </a:spcAft>
          </a:pPr>
          <a:r>
            <a:rPr lang="es-ES" sz="2600" kern="1200" dirty="0" smtClean="0"/>
            <a:t>No contiene ninguna disposición relativa a restricción discrecional de exportaciones</a:t>
          </a:r>
          <a:r>
            <a:rPr lang="es-ES" sz="2600" kern="1200" dirty="0" smtClean="0"/>
            <a:t>.</a:t>
          </a:r>
          <a:endParaRPr lang="en-US" sz="2600" kern="1200" dirty="0"/>
        </a:p>
      </dsp:txBody>
      <dsp:txXfrm>
        <a:off x="0" y="0"/>
        <a:ext cx="5106758" cy="4626893"/>
      </dsp:txXfrm>
    </dsp:sp>
    <dsp:sp modelId="{FF4E7104-2CF1-4098-8FF3-DFFC4866CEF9}">
      <dsp:nvSpPr>
        <dsp:cNvPr id="0" name=""/>
        <dsp:cNvSpPr/>
      </dsp:nvSpPr>
      <dsp:spPr>
        <a:xfrm>
          <a:off x="0" y="5403164"/>
          <a:ext cx="511174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ECCD50-3694-48A3-AC12-D626AEB8C383}">
      <dsp:nvSpPr>
        <dsp:cNvPr id="0" name=""/>
        <dsp:cNvSpPr/>
      </dsp:nvSpPr>
      <dsp:spPr>
        <a:xfrm>
          <a:off x="0" y="4627711"/>
          <a:ext cx="5106758" cy="774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endParaRPr lang="en-US" sz="2600" kern="1200" dirty="0">
            <a:latin typeface="+mn-lt"/>
          </a:endParaRPr>
        </a:p>
      </dsp:txBody>
      <dsp:txXfrm>
        <a:off x="0" y="4627711"/>
        <a:ext cx="5106758" cy="77463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F6AC7-D620-4941-B4FF-F22F8D11429E}">
      <dsp:nvSpPr>
        <dsp:cNvPr id="0" name=""/>
        <dsp:cNvSpPr/>
      </dsp:nvSpPr>
      <dsp:spPr>
        <a:xfrm>
          <a:off x="0" y="0"/>
          <a:ext cx="511174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B42074-F5DE-494C-991E-3F3E4BC02CFA}">
      <dsp:nvSpPr>
        <dsp:cNvPr id="0" name=""/>
        <dsp:cNvSpPr/>
      </dsp:nvSpPr>
      <dsp:spPr>
        <a:xfrm>
          <a:off x="0" y="0"/>
          <a:ext cx="5111749" cy="2926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s-ES" sz="2700" kern="1200" dirty="0"/>
            <a:t>Los primeros antecedentes de la reimplementación de los derechos de exportación los encontramos entre marzo y abril de 2002, cuando fueron reestablecidos estos derechos hasta un máximo de un 20% por Res. 11 y 35 del ME.</a:t>
          </a:r>
          <a:endParaRPr lang="en-US" sz="2700" kern="1200" dirty="0"/>
        </a:p>
      </dsp:txBody>
      <dsp:txXfrm>
        <a:off x="0" y="0"/>
        <a:ext cx="5111749" cy="2926556"/>
      </dsp:txXfrm>
    </dsp:sp>
    <dsp:sp modelId="{FC2EABAE-38F7-4D02-BB9E-B7E2DB988028}">
      <dsp:nvSpPr>
        <dsp:cNvPr id="0" name=""/>
        <dsp:cNvSpPr/>
      </dsp:nvSpPr>
      <dsp:spPr>
        <a:xfrm>
          <a:off x="0" y="2926556"/>
          <a:ext cx="511174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A79B79-9C77-4EC9-BEAF-D8ACB656D4A7}">
      <dsp:nvSpPr>
        <dsp:cNvPr id="0" name=""/>
        <dsp:cNvSpPr/>
      </dsp:nvSpPr>
      <dsp:spPr>
        <a:xfrm>
          <a:off x="0" y="2926556"/>
          <a:ext cx="5111749" cy="2926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s-ES" sz="2700" kern="1200" dirty="0"/>
            <a:t>Luego fueron aumentados en 2007.  Res. 10, 368 y 369 ME. </a:t>
          </a:r>
        </a:p>
        <a:p>
          <a:pPr lvl="0" algn="l" defTabSz="1200150">
            <a:lnSpc>
              <a:spcPct val="90000"/>
            </a:lnSpc>
            <a:spcBef>
              <a:spcPct val="0"/>
            </a:spcBef>
            <a:spcAft>
              <a:spcPct val="35000"/>
            </a:spcAft>
          </a:pPr>
          <a:r>
            <a:rPr lang="es-ES" sz="2700" kern="1200" dirty="0"/>
            <a:t>Aumentaron </a:t>
          </a:r>
          <a:r>
            <a:rPr lang="es-ES" sz="2700" kern="1200" dirty="0" smtClean="0"/>
            <a:t>alícuotas, alcanzando finalmente la </a:t>
          </a:r>
          <a:r>
            <a:rPr lang="es-ES" sz="2700" kern="1200" dirty="0"/>
            <a:t>semilla de soja un 35%. </a:t>
          </a:r>
          <a:endParaRPr lang="en-US" sz="2700" kern="1200" dirty="0"/>
        </a:p>
      </dsp:txBody>
      <dsp:txXfrm>
        <a:off x="0" y="2926556"/>
        <a:ext cx="5111749" cy="29265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0FCB9-0674-4B95-B09A-617BAA44963F}">
      <dsp:nvSpPr>
        <dsp:cNvPr id="0" name=""/>
        <dsp:cNvSpPr/>
      </dsp:nvSpPr>
      <dsp:spPr>
        <a:xfrm>
          <a:off x="0" y="18600"/>
          <a:ext cx="5112568" cy="53820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S" sz="2500" kern="1200" dirty="0" smtClean="0"/>
            <a:t>En los últimos 20 años nos hemos </a:t>
          </a:r>
          <a:r>
            <a:rPr lang="es-ES" sz="2500" kern="1200" dirty="0" err="1" smtClean="0"/>
            <a:t>habilituado</a:t>
          </a:r>
          <a:r>
            <a:rPr lang="es-ES" sz="2500" kern="1200" dirty="0" smtClean="0"/>
            <a:t> a conceptos como "suba de retenciones", "declaraciones juradas de venta al exterior", "cierre de registros", "prohibición de exportaciones".
El propósito de esta breve disertación es determinar los fundamentos jurídicos de estas medidas, analizar brevemente su derrotero y en que medida sirven o no de fundamento de las restricciones actuales vigentes. </a:t>
          </a:r>
        </a:p>
      </dsp:txBody>
      <dsp:txXfrm>
        <a:off x="249575" y="268175"/>
        <a:ext cx="4613418" cy="488285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B043C-EB6E-43E9-9704-A6EC04022CE1}">
      <dsp:nvSpPr>
        <dsp:cNvPr id="0" name=""/>
        <dsp:cNvSpPr/>
      </dsp:nvSpPr>
      <dsp:spPr>
        <a:xfrm>
          <a:off x="0" y="142676"/>
          <a:ext cx="5111749" cy="275651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S" sz="1900" kern="1200" dirty="0" smtClean="0"/>
            <a:t>La expectativa del último aumento en 2007 generó </a:t>
          </a:r>
          <a:r>
            <a:rPr lang="es-ES" sz="1900" kern="1200" dirty="0" smtClean="0"/>
            <a:t>la presentación de una significativa cantidad de DJVE previas a su entrada en vigencia. </a:t>
          </a:r>
        </a:p>
        <a:p>
          <a:pPr lvl="0" algn="l" defTabSz="844550">
            <a:lnSpc>
              <a:spcPct val="90000"/>
            </a:lnSpc>
            <a:spcBef>
              <a:spcPct val="0"/>
            </a:spcBef>
            <a:spcAft>
              <a:spcPct val="35000"/>
            </a:spcAft>
          </a:pPr>
          <a:r>
            <a:rPr lang="es-ES" sz="1900" kern="1200" dirty="0" smtClean="0"/>
            <a:t>Ante este panorama, el gobierno apuró el dictado de la Ley 26.351.  Inviste a la </a:t>
          </a:r>
          <a:r>
            <a:rPr lang="es-ES" sz="1900" kern="1200" dirty="0" err="1" smtClean="0"/>
            <a:t>SAGPyA</a:t>
          </a:r>
          <a:r>
            <a:rPr lang="es-ES" sz="1900" kern="1200" dirty="0" smtClean="0"/>
            <a:t> como autoridad de aplicación.</a:t>
          </a:r>
          <a:endParaRPr lang="es-ES" sz="1900" kern="1200" dirty="0"/>
        </a:p>
        <a:p>
          <a:pPr lvl="0" algn="l" defTabSz="844550">
            <a:lnSpc>
              <a:spcPct val="90000"/>
            </a:lnSpc>
            <a:spcBef>
              <a:spcPct val="0"/>
            </a:spcBef>
            <a:spcAft>
              <a:spcPct val="35000"/>
            </a:spcAft>
          </a:pPr>
          <a:endParaRPr lang="en-US" sz="1900" kern="1200" dirty="0"/>
        </a:p>
      </dsp:txBody>
      <dsp:txXfrm>
        <a:off x="134562" y="277238"/>
        <a:ext cx="4842625" cy="2487395"/>
      </dsp:txXfrm>
    </dsp:sp>
    <dsp:sp modelId="{3800FAB0-30BD-474A-83D1-8AC1AF38659B}">
      <dsp:nvSpPr>
        <dsp:cNvPr id="0" name=""/>
        <dsp:cNvSpPr/>
      </dsp:nvSpPr>
      <dsp:spPr>
        <a:xfrm>
          <a:off x="0" y="2953916"/>
          <a:ext cx="5111749" cy="275651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S" sz="1900" kern="1200" dirty="0" smtClean="0">
              <a:latin typeface="+mn-lt"/>
              <a:cs typeface="Arial" panose="020B0604020202020204" pitchFamily="34" charset="0"/>
            </a:rPr>
            <a:t>Conforme la ley, en el período comprendido entre el Registro de la DJVE y el de la oficialización de la correspondiente Destinación de Exportación, los exportadores deberán acreditar de modo fehaciente la tenencia o en su caso la adquisición de tales productos con anterioridad al incremento</a:t>
          </a:r>
          <a:r>
            <a:rPr lang="es-ES" sz="1900" kern="1200" dirty="0" smtClean="0">
              <a:latin typeface="Arial" panose="020B0604020202020204" pitchFamily="34" charset="0"/>
              <a:cs typeface="Arial" panose="020B0604020202020204" pitchFamily="34" charset="0"/>
            </a:rPr>
            <a:t>.</a:t>
          </a:r>
          <a:r>
            <a:rPr lang="es-ES" sz="1900" kern="1200" dirty="0" smtClean="0"/>
            <a:t> </a:t>
          </a:r>
          <a:endParaRPr lang="en-US" sz="1900" kern="1200" dirty="0"/>
        </a:p>
      </dsp:txBody>
      <dsp:txXfrm>
        <a:off x="134562" y="3088478"/>
        <a:ext cx="4842625" cy="248739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EFAEF-CF9A-46EE-B17B-A08B6FF725BD}">
      <dsp:nvSpPr>
        <dsp:cNvPr id="0" name=""/>
        <dsp:cNvSpPr/>
      </dsp:nvSpPr>
      <dsp:spPr>
        <a:xfrm>
          <a:off x="0" y="190461"/>
          <a:ext cx="8229600" cy="204516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S" sz="1900" kern="1200" dirty="0"/>
            <a:t>La ONCCA dicta la Res 543/08 que denomina “ROE VERDE” a las DJVE de granos.</a:t>
          </a:r>
        </a:p>
        <a:p>
          <a:pPr lvl="0" algn="l" defTabSz="844550">
            <a:lnSpc>
              <a:spcPct val="90000"/>
            </a:lnSpc>
            <a:spcBef>
              <a:spcPct val="0"/>
            </a:spcBef>
            <a:spcAft>
              <a:spcPct val="35000"/>
            </a:spcAft>
          </a:pPr>
          <a:r>
            <a:rPr lang="es-ES" sz="1900" kern="1200" dirty="0"/>
            <a:t>Establece una serie de exigencias adicionales como la inexistencia de multas ante la ONCCA, hasta discrecionales en los casos empresas que no tengan participación histórica, evaluando en cada caso al cómputo del tonelaje a exportar, “regulando autorizaciones que permitan la participación de todos los actores del mercado”</a:t>
          </a:r>
          <a:endParaRPr lang="en-US" sz="1900" kern="1200" dirty="0"/>
        </a:p>
      </dsp:txBody>
      <dsp:txXfrm>
        <a:off x="99836" y="290297"/>
        <a:ext cx="8029928" cy="1845488"/>
      </dsp:txXfrm>
    </dsp:sp>
    <dsp:sp modelId="{0A9FDB41-FE02-40E0-A01B-C1CBA3D0006B}">
      <dsp:nvSpPr>
        <dsp:cNvPr id="0" name=""/>
        <dsp:cNvSpPr/>
      </dsp:nvSpPr>
      <dsp:spPr>
        <a:xfrm>
          <a:off x="0" y="2290341"/>
          <a:ext cx="8229600" cy="204516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S" sz="1900" kern="1200" dirty="0"/>
            <a:t>Establece una serie de medidas discrecionales a los efectos de verificar el stock físico al momento del registro de la DJVE, </a:t>
          </a:r>
          <a:r>
            <a:rPr lang="es-ES" sz="1900" kern="1200" dirty="0" smtClean="0"/>
            <a:t>en combinación con el Código Aduanero, El aspecto mas criticable jurídicamente, es que la delegación que la ley realiza en la </a:t>
          </a:r>
          <a:r>
            <a:rPr lang="es-ES" sz="1900" kern="1200" dirty="0" err="1" smtClean="0"/>
            <a:t>SAGPyA</a:t>
          </a:r>
          <a:r>
            <a:rPr lang="es-ES" sz="1900" kern="1200" dirty="0" smtClean="0"/>
            <a:t> debió haber </a:t>
          </a:r>
          <a:r>
            <a:rPr lang="es-ES" sz="1900" kern="1200" dirty="0" smtClean="0"/>
            <a:t>agotado </a:t>
          </a:r>
          <a:r>
            <a:rPr lang="es-ES" sz="1900" kern="1200" dirty="0" smtClean="0"/>
            <a:t>sus efectos jurídicos </a:t>
          </a:r>
          <a:r>
            <a:rPr lang="es-ES" sz="1900" kern="1200" dirty="0"/>
            <a:t>una vez realizadas las exportaciones correspondientes a esa campaña.</a:t>
          </a:r>
          <a:endParaRPr lang="en-US" sz="1900" kern="1200" dirty="0"/>
        </a:p>
      </dsp:txBody>
      <dsp:txXfrm>
        <a:off x="99836" y="2390177"/>
        <a:ext cx="8029928" cy="184548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9BC6B-7BFD-45DA-BBA1-A4CF5E5D85B2}">
      <dsp:nvSpPr>
        <dsp:cNvPr id="0" name=""/>
        <dsp:cNvSpPr/>
      </dsp:nvSpPr>
      <dsp:spPr>
        <a:xfrm>
          <a:off x="0" y="102144"/>
          <a:ext cx="4968552" cy="8248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S" sz="1500" kern="1200" dirty="0" smtClean="0"/>
            <a:t>La </a:t>
          </a:r>
          <a:r>
            <a:rPr lang="es-ES" sz="1500" kern="1200" dirty="0"/>
            <a:t>discrecionalidad en la exigencias documentales, adquirió carácter permanente, y con marchas y contramarchas, se mantienen al día de la fecha. </a:t>
          </a:r>
          <a:endParaRPr lang="en-US" sz="1500" kern="1200" dirty="0"/>
        </a:p>
      </dsp:txBody>
      <dsp:txXfrm>
        <a:off x="40266" y="142410"/>
        <a:ext cx="4888020" cy="744318"/>
      </dsp:txXfrm>
    </dsp:sp>
    <dsp:sp modelId="{5BA88496-5E1C-41B1-9C15-C65EFD8E6CA7}">
      <dsp:nvSpPr>
        <dsp:cNvPr id="0" name=""/>
        <dsp:cNvSpPr/>
      </dsp:nvSpPr>
      <dsp:spPr>
        <a:xfrm>
          <a:off x="0" y="970194"/>
          <a:ext cx="4968552" cy="8248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S" sz="1500" kern="1200"/>
            <a:t>Las siguientes normas constituyen el derrotero normativo del sistema de DJVE para los productos incluídos en la Ley N° 21.453, todas derogadas:</a:t>
          </a:r>
          <a:endParaRPr lang="en-US" sz="1500" kern="1200"/>
        </a:p>
      </dsp:txBody>
      <dsp:txXfrm>
        <a:off x="40266" y="1010460"/>
        <a:ext cx="4888020" cy="744318"/>
      </dsp:txXfrm>
    </dsp:sp>
    <dsp:sp modelId="{6D4E53E7-E4ED-4DA5-A418-A92DD4C1A58C}">
      <dsp:nvSpPr>
        <dsp:cNvPr id="0" name=""/>
        <dsp:cNvSpPr/>
      </dsp:nvSpPr>
      <dsp:spPr>
        <a:xfrm>
          <a:off x="0" y="1838244"/>
          <a:ext cx="4968552" cy="8248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S" sz="1500" kern="1200"/>
            <a:t>Resolución Conjunta 4/2015 del MINISTERIO DE AGROINDUSTRIA PRODUCCION HACIENDA Y FINANZAS PUBLICAS</a:t>
          </a:r>
          <a:endParaRPr lang="en-US" sz="1500" kern="1200"/>
        </a:p>
      </dsp:txBody>
      <dsp:txXfrm>
        <a:off x="40266" y="1878510"/>
        <a:ext cx="4888020" cy="744318"/>
      </dsp:txXfrm>
    </dsp:sp>
    <dsp:sp modelId="{6D386BBC-7F2D-486D-8CA2-7740C5F8D0CB}">
      <dsp:nvSpPr>
        <dsp:cNvPr id="0" name=""/>
        <dsp:cNvSpPr/>
      </dsp:nvSpPr>
      <dsp:spPr>
        <a:xfrm>
          <a:off x="0" y="2706294"/>
          <a:ext cx="4968552" cy="8248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S" sz="1500" kern="1200" dirty="0"/>
            <a:t>Resolución Conjunta-E 1/2017 de los MINISTERIO DE AGROINDUSTRIA HACIENDA y PRODUCCION</a:t>
          </a:r>
          <a:endParaRPr lang="en-US" sz="1500" kern="1200" dirty="0"/>
        </a:p>
      </dsp:txBody>
      <dsp:txXfrm>
        <a:off x="40266" y="2746560"/>
        <a:ext cx="4888020" cy="744318"/>
      </dsp:txXfrm>
    </dsp:sp>
    <dsp:sp modelId="{F8255CAC-007F-4E85-8D2C-B9D9AEE8B4A9}">
      <dsp:nvSpPr>
        <dsp:cNvPr id="0" name=""/>
        <dsp:cNvSpPr/>
      </dsp:nvSpPr>
      <dsp:spPr>
        <a:xfrm>
          <a:off x="0" y="3574345"/>
          <a:ext cx="4968552" cy="8248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S" sz="1500" kern="1200"/>
            <a:t>Resolución E 171/2017 MINISTERIO DE AGROINDUSTRIA</a:t>
          </a:r>
          <a:endParaRPr lang="en-US" sz="1500" kern="1200"/>
        </a:p>
      </dsp:txBody>
      <dsp:txXfrm>
        <a:off x="40266" y="3614611"/>
        <a:ext cx="4888020" cy="744318"/>
      </dsp:txXfrm>
    </dsp:sp>
    <dsp:sp modelId="{1ECA0D90-A384-4AD2-BB90-6F8F06080770}">
      <dsp:nvSpPr>
        <dsp:cNvPr id="0" name=""/>
        <dsp:cNvSpPr/>
      </dsp:nvSpPr>
      <dsp:spPr>
        <a:xfrm>
          <a:off x="0" y="4442395"/>
          <a:ext cx="4968552" cy="8248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S" sz="1500" kern="1200"/>
            <a:t>Resolución 51/2018 del MINISTERIO DE AGROINDUSTRIA</a:t>
          </a:r>
          <a:endParaRPr lang="en-US" sz="1500" kern="1200"/>
        </a:p>
      </dsp:txBody>
      <dsp:txXfrm>
        <a:off x="40266" y="4482661"/>
        <a:ext cx="4888020" cy="74431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9BC6B-7BFD-45DA-BBA1-A4CF5E5D85B2}">
      <dsp:nvSpPr>
        <dsp:cNvPr id="0" name=""/>
        <dsp:cNvSpPr/>
      </dsp:nvSpPr>
      <dsp:spPr>
        <a:xfrm>
          <a:off x="0" y="404680"/>
          <a:ext cx="4968552" cy="1859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smtClean="0"/>
            <a:t>La norma actualmente vigente es la Resolución N° 128/2019 MINAGRI, con el argumento de coordinar el accionar con AFIP y Aduana.  Si bien se reducen las discrecionalidades (ausencia de cupos, recaudo de inexistencia de multas), subsisten las demás características. </a:t>
          </a:r>
          <a:endParaRPr lang="en-US" sz="1700" kern="1200" dirty="0"/>
        </a:p>
      </dsp:txBody>
      <dsp:txXfrm>
        <a:off x="90784" y="495464"/>
        <a:ext cx="4786984" cy="1678147"/>
      </dsp:txXfrm>
    </dsp:sp>
    <dsp:sp modelId="{5BA88496-5E1C-41B1-9C15-C65EFD8E6CA7}">
      <dsp:nvSpPr>
        <dsp:cNvPr id="0" name=""/>
        <dsp:cNvSpPr/>
      </dsp:nvSpPr>
      <dsp:spPr>
        <a:xfrm>
          <a:off x="0" y="2510162"/>
          <a:ext cx="4968552" cy="23945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smtClean="0"/>
            <a:t>Art. 18: Faculta a la SUBSECRETARÍA DE MERCADOS AGROPECUARIOS a suspender temporariamente la registración de DJVE, comunicándolo al sector exportador, a la Dirección General de Aduanas y publicándolo en la página web del Ministerio</a:t>
          </a:r>
          <a:r>
            <a:rPr lang="es-ES" sz="1700" kern="1200" dirty="0" smtClean="0"/>
            <a:t>.</a:t>
          </a:r>
        </a:p>
        <a:p>
          <a:pPr lvl="0" algn="l" defTabSz="755650">
            <a:lnSpc>
              <a:spcPct val="90000"/>
            </a:lnSpc>
            <a:spcBef>
              <a:spcPct val="0"/>
            </a:spcBef>
            <a:spcAft>
              <a:spcPct val="35000"/>
            </a:spcAft>
          </a:pPr>
          <a:r>
            <a:rPr lang="es-ES" sz="1700" kern="1200" dirty="0" smtClean="0"/>
            <a:t>Incumple el requisito de eficacia de los actos administrativos del alcance general: su publicación.</a:t>
          </a:r>
          <a:endParaRPr lang="es-ES" sz="1700" kern="1200" dirty="0" smtClean="0"/>
        </a:p>
      </dsp:txBody>
      <dsp:txXfrm>
        <a:off x="116891" y="2627053"/>
        <a:ext cx="4734770" cy="216074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01E92-36DA-4BE1-AB9A-6F7BF7AE7C17}">
      <dsp:nvSpPr>
        <dsp:cNvPr id="0" name=""/>
        <dsp:cNvSpPr/>
      </dsp:nvSpPr>
      <dsp:spPr>
        <a:xfrm>
          <a:off x="0" y="297916"/>
          <a:ext cx="4569296" cy="2267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a:t>La reforma constitucional de 1994 había prohibido la delegación legislativa en el Poder Ejecutivo, salvo en materias determinadas de administración o de emergencia pública (art. 76), en tanto la legislación delegada preexistente sin un plazo establecido caducaba a los 5 años excepto aquella que el Congreso ratificase expresamente (Disp. Trans. 8ª  C.N.). </a:t>
          </a:r>
          <a:endParaRPr lang="en-US" sz="1700" kern="1200" dirty="0"/>
        </a:p>
      </dsp:txBody>
      <dsp:txXfrm>
        <a:off x="110688" y="408604"/>
        <a:ext cx="4347920" cy="2046084"/>
      </dsp:txXfrm>
    </dsp:sp>
    <dsp:sp modelId="{61625346-EEC1-4052-A1E4-839EF644B582}">
      <dsp:nvSpPr>
        <dsp:cNvPr id="0" name=""/>
        <dsp:cNvSpPr/>
      </dsp:nvSpPr>
      <dsp:spPr>
        <a:xfrm>
          <a:off x="0" y="2614337"/>
          <a:ext cx="4569296" cy="2267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a:t>Sucesivas leyes fueron prorrogando estas facultades preexistentes (Leyes 25.148, 25.645 25.918 y 26.135), caducando las mismas el 24 de agosto de 2010. La normativa dictada al amparo de la legislación delegante, mantendría su vigencia (art. 17, Ley 26.122).</a:t>
          </a:r>
          <a:endParaRPr lang="en-US" sz="1700" kern="1200"/>
        </a:p>
      </dsp:txBody>
      <dsp:txXfrm>
        <a:off x="110688" y="2725025"/>
        <a:ext cx="4347920" cy="204608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65736-3D6A-4ED0-BACA-B5D6BCEC7915}">
      <dsp:nvSpPr>
        <dsp:cNvPr id="0" name=""/>
        <dsp:cNvSpPr/>
      </dsp:nvSpPr>
      <dsp:spPr>
        <a:xfrm>
          <a:off x="0" y="296610"/>
          <a:ext cx="6554570" cy="393274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S" sz="1900" kern="1200" dirty="0" err="1"/>
            <a:t>Leading</a:t>
          </a:r>
          <a:r>
            <a:rPr lang="es-ES" sz="1900" kern="1200" dirty="0"/>
            <a:t> case “Camaronera Patagónica S.A. c/ Ministerio de Economía s/ amparo”. </a:t>
          </a:r>
        </a:p>
        <a:p>
          <a:pPr lvl="0" algn="l" defTabSz="844550">
            <a:lnSpc>
              <a:spcPct val="90000"/>
            </a:lnSpc>
            <a:spcBef>
              <a:spcPct val="0"/>
            </a:spcBef>
            <a:spcAft>
              <a:spcPct val="35000"/>
            </a:spcAft>
          </a:pPr>
          <a:r>
            <a:rPr lang="es-ES" sz="1900" kern="1200" dirty="0"/>
            <a:t>CSJN declaró la inconstitucionalidad de la Res. 11/02 M.E. que fijó derechos de exportación. </a:t>
          </a:r>
        </a:p>
        <a:p>
          <a:pPr lvl="0" algn="l" defTabSz="844550">
            <a:lnSpc>
              <a:spcPct val="90000"/>
            </a:lnSpc>
            <a:spcBef>
              <a:spcPct val="0"/>
            </a:spcBef>
            <a:spcAft>
              <a:spcPct val="35000"/>
            </a:spcAft>
          </a:pPr>
          <a:r>
            <a:rPr lang="es-ES" sz="1900" kern="1200" dirty="0"/>
            <a:t> </a:t>
          </a:r>
          <a:endParaRPr lang="en-US" sz="1900" kern="1200" dirty="0"/>
        </a:p>
        <a:p>
          <a:pPr marL="114300" lvl="1" indent="-114300" algn="l" defTabSz="666750">
            <a:lnSpc>
              <a:spcPct val="90000"/>
            </a:lnSpc>
            <a:spcBef>
              <a:spcPct val="0"/>
            </a:spcBef>
            <a:spcAft>
              <a:spcPct val="15000"/>
            </a:spcAft>
            <a:buChar char="••"/>
          </a:pPr>
          <a:r>
            <a:rPr lang="es-ES" sz="1500" kern="1200" dirty="0"/>
            <a:t>Solo el Poder Legislativo puede establecer impuestos, contribuciones y tasas. Inconstitucionalidad del art. 755 del Código Aduanero.</a:t>
          </a:r>
          <a:endParaRPr lang="en-US" sz="1500" kern="1200" dirty="0"/>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s-ES" sz="1500" kern="1200" dirty="0"/>
            <a:t>Estas facultades no pueden ser delegadas, solo algunos aspectos con una política legislativa clara, sujeta a plazo, fundamentada y con baremos máximos.</a:t>
          </a:r>
          <a:endParaRPr lang="en-US" sz="1500" kern="1200" dirty="0"/>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s-ES" sz="1500" kern="1200" dirty="0"/>
            <a:t>Ratificación posterior carece de validez retroactiva. Prohibición de subdelegación de facultades delegadas en ministros</a:t>
          </a:r>
          <a:endParaRPr lang="en-US" sz="1500" kern="1200" dirty="0"/>
        </a:p>
      </dsp:txBody>
      <dsp:txXfrm>
        <a:off x="0" y="296610"/>
        <a:ext cx="6554570" cy="393274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671CC-8FE9-4B55-97D1-33E8D3D9609B}">
      <dsp:nvSpPr>
        <dsp:cNvPr id="0" name=""/>
        <dsp:cNvSpPr/>
      </dsp:nvSpPr>
      <dsp:spPr>
        <a:xfrm>
          <a:off x="0" y="0"/>
          <a:ext cx="5770984" cy="14718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a:t>Análogos pronunciamientos a “Camaronera” tuvieron lugar contra el </a:t>
          </a:r>
          <a:r>
            <a:rPr lang="es-ES" sz="1700" kern="1200" dirty="0" err="1" smtClean="0"/>
            <a:t>Dereto</a:t>
          </a:r>
          <a:r>
            <a:rPr lang="es-ES" sz="1700" kern="1200" dirty="0" smtClean="0"/>
            <a:t> </a:t>
          </a:r>
          <a:r>
            <a:rPr lang="es-ES" sz="1700" kern="1200" dirty="0"/>
            <a:t>N° 793/2018 en las causas “Estelar </a:t>
          </a:r>
          <a:r>
            <a:rPr lang="es-ES" sz="1700" kern="1200" dirty="0" err="1" smtClean="0"/>
            <a:t>Resources</a:t>
          </a:r>
          <a:r>
            <a:rPr lang="es-ES" sz="1700" kern="1200" dirty="0" smtClean="0"/>
            <a:t>, “</a:t>
          </a:r>
          <a:r>
            <a:rPr lang="es-ES" sz="1700" kern="1200" dirty="0" err="1" smtClean="0"/>
            <a:t>Berandebi</a:t>
          </a:r>
          <a:r>
            <a:rPr lang="es-ES" sz="1700" kern="1200" dirty="0" smtClean="0"/>
            <a:t> Total Austral SA; Petroquímica Comodoro Rivadavia SA; GUT METAL SRL; NEWSAN SA; </a:t>
          </a:r>
          <a:r>
            <a:rPr lang="es-ES" sz="1700" kern="1200" dirty="0" err="1" smtClean="0"/>
            <a:t>Danes</a:t>
          </a:r>
          <a:r>
            <a:rPr lang="es-ES" sz="1700" kern="1200" dirty="0" smtClean="0"/>
            <a:t> SRL; Minera Santa Cruz</a:t>
          </a:r>
          <a:endParaRPr lang="en-US" sz="1700" kern="1200" dirty="0"/>
        </a:p>
      </dsp:txBody>
      <dsp:txXfrm>
        <a:off x="71850" y="71850"/>
        <a:ext cx="5627284" cy="1328160"/>
      </dsp:txXfrm>
    </dsp:sp>
    <dsp:sp modelId="{9D0B15C5-4534-45D0-81EA-9A7E6C4583BF}">
      <dsp:nvSpPr>
        <dsp:cNvPr id="0" name=""/>
        <dsp:cNvSpPr/>
      </dsp:nvSpPr>
      <dsp:spPr>
        <a:xfrm>
          <a:off x="0" y="1527051"/>
          <a:ext cx="5770984" cy="14718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smtClean="0"/>
            <a:t>Ley N° 27.541. Faculta al PEN a fijar retenciones con alícuota máxima y hasta el 31-12-2021. Ante el rechazo del presupuesto 2022, el PEN dictó decretos.</a:t>
          </a:r>
          <a:endParaRPr lang="es-ES" sz="1700" kern="1200" dirty="0"/>
        </a:p>
      </dsp:txBody>
      <dsp:txXfrm>
        <a:off x="71850" y="1598901"/>
        <a:ext cx="5627284" cy="1328160"/>
      </dsp:txXfrm>
    </dsp:sp>
    <dsp:sp modelId="{E17B41E9-EDC9-4F9D-BBD3-88D582069889}">
      <dsp:nvSpPr>
        <dsp:cNvPr id="0" name=""/>
        <dsp:cNvSpPr/>
      </dsp:nvSpPr>
      <dsp:spPr>
        <a:xfrm>
          <a:off x="0" y="3054103"/>
          <a:ext cx="5770984" cy="14718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smtClean="0"/>
            <a:t>SOC. RURAL ARGENTINA c/ EN s/AMPARO. Admite la acción colectiva. Inconstitucionalidad e ilegitimidad del cobro de derechos de exportación a partir del 1-1-2022. Decretos 851/2021 y 131/2022 entre otros.</a:t>
          </a:r>
          <a:endParaRPr lang="en-US" sz="1700" kern="1200" dirty="0"/>
        </a:p>
      </dsp:txBody>
      <dsp:txXfrm>
        <a:off x="71850" y="3125953"/>
        <a:ext cx="5627284" cy="132816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B3D29-6F5C-4554-B35C-2BA409C85C7D}">
      <dsp:nvSpPr>
        <dsp:cNvPr id="0" name=""/>
        <dsp:cNvSpPr/>
      </dsp:nvSpPr>
      <dsp:spPr>
        <a:xfrm>
          <a:off x="0" y="0"/>
          <a:ext cx="8229600" cy="133866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a:t>Resolución 31/2006 </a:t>
          </a:r>
          <a:r>
            <a:rPr lang="es-ES" sz="1800" kern="1200" dirty="0" err="1"/>
            <a:t>MEyP</a:t>
          </a:r>
          <a:r>
            <a:rPr lang="es-ES" sz="1800" kern="1200" dirty="0"/>
            <a:t> se crea Registro de Operaciones de Exportación (ROE). </a:t>
          </a:r>
          <a:r>
            <a:rPr lang="es-ES" sz="1800" kern="1200" dirty="0" smtClean="0"/>
            <a:t>Se cita la Ley de Ministerios como todo fundamento jurídico. El registro es puesto a cargo de la ONCCA por Resolución 6/2088 ME como “Autoridad de aplicación”</a:t>
          </a:r>
          <a:endParaRPr lang="en-US" sz="1800" kern="1200" dirty="0"/>
        </a:p>
      </dsp:txBody>
      <dsp:txXfrm>
        <a:off x="65348" y="65348"/>
        <a:ext cx="8098904" cy="1207966"/>
      </dsp:txXfrm>
    </dsp:sp>
    <dsp:sp modelId="{D3C7A1E8-7B99-4590-A57B-00918F527B23}">
      <dsp:nvSpPr>
        <dsp:cNvPr id="0" name=""/>
        <dsp:cNvSpPr/>
      </dsp:nvSpPr>
      <dsp:spPr>
        <a:xfrm>
          <a:off x="0" y="1276710"/>
          <a:ext cx="8229600" cy="133866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a:t>Resolución 3433/08 ONCCA aprobó el procedimiento para el trámite de inscripción en el Registro  “ROE ROJO”. </a:t>
          </a:r>
          <a:r>
            <a:rPr lang="es-ES" sz="1800" kern="1200" dirty="0" smtClean="0"/>
            <a:t>Las autorizaciones poseen un sistema similar al de los granos. Excesiva discrecionalidad que puede llevar al rechazo del trámite</a:t>
          </a:r>
          <a:endParaRPr lang="en-US" sz="1800" kern="1200" dirty="0"/>
        </a:p>
      </dsp:txBody>
      <dsp:txXfrm>
        <a:off x="65348" y="1342058"/>
        <a:ext cx="8098904" cy="1207966"/>
      </dsp:txXfrm>
    </dsp:sp>
    <dsp:sp modelId="{8B701169-3919-46C3-AD61-0D9A062E6742}">
      <dsp:nvSpPr>
        <dsp:cNvPr id="0" name=""/>
        <dsp:cNvSpPr/>
      </dsp:nvSpPr>
      <dsp:spPr>
        <a:xfrm>
          <a:off x="0" y="2781635"/>
          <a:ext cx="8229600" cy="133866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a:t>Disuelta la ONCCA se creó por </a:t>
          </a:r>
          <a:r>
            <a:rPr lang="es-ES" sz="1800" kern="1200" dirty="0" err="1"/>
            <a:t>Dec</a:t>
          </a:r>
          <a:r>
            <a:rPr lang="es-ES" sz="1800" kern="1200" dirty="0"/>
            <a:t> 193/11 la UNIDAD DE </a:t>
          </a:r>
          <a:r>
            <a:rPr lang="es-ES" sz="1800" kern="1200" dirty="0" smtClean="0"/>
            <a:t>COORDINACIÓN </a:t>
          </a:r>
          <a:r>
            <a:rPr lang="es-ES" sz="1800" kern="1200" dirty="0"/>
            <a:t>Y EVALUACIÓN DE SUBSIDIOS AL CONSUMO INTERNO (UCESCI). Continuó con la </a:t>
          </a:r>
          <a:r>
            <a:rPr lang="es-ES" sz="1800" kern="1200" dirty="0" smtClean="0"/>
            <a:t>operatoria, principalmente Cuota Hilton.</a:t>
          </a:r>
          <a:endParaRPr lang="en-US" sz="1800" kern="1200" dirty="0"/>
        </a:p>
      </dsp:txBody>
      <dsp:txXfrm>
        <a:off x="65348" y="2846983"/>
        <a:ext cx="8098904" cy="1207966"/>
      </dsp:txXfrm>
    </dsp:sp>
    <dsp:sp modelId="{517DED2B-C752-47C5-B0F1-423D8F742F69}">
      <dsp:nvSpPr>
        <dsp:cNvPr id="0" name=""/>
        <dsp:cNvSpPr/>
      </dsp:nvSpPr>
      <dsp:spPr>
        <a:xfrm>
          <a:off x="0" y="4139605"/>
          <a:ext cx="8229600" cy="99858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err="1"/>
            <a:t>Dec</a:t>
          </a:r>
          <a:r>
            <a:rPr lang="es-ES" sz="1800" kern="1200" dirty="0"/>
            <a:t> 444/17 disuelve la UCESCI. Asume competencias el MINISTERIO DE </a:t>
          </a:r>
          <a:r>
            <a:rPr lang="es-ES" sz="1800" kern="1200" dirty="0" smtClean="0"/>
            <a:t>AGROINDUSTRIA (</a:t>
          </a:r>
          <a:r>
            <a:rPr lang="es-ES" sz="1800" i="1" kern="1200" dirty="0" smtClean="0"/>
            <a:t>En la página siguiente, un cuadro extraído del informe del MINAGRI sobre Stock Bovino al 31-12-2019.)</a:t>
          </a:r>
          <a:endParaRPr lang="en-US" sz="1800" i="1" kern="1200" dirty="0"/>
        </a:p>
      </dsp:txBody>
      <dsp:txXfrm>
        <a:off x="48747" y="4188352"/>
        <a:ext cx="8132106" cy="901094"/>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E70A5-590F-4F9D-AA45-4AB97467E9F4}">
      <dsp:nvSpPr>
        <dsp:cNvPr id="0" name=""/>
        <dsp:cNvSpPr/>
      </dsp:nvSpPr>
      <dsp:spPr>
        <a:xfrm>
          <a:off x="0" y="233067"/>
          <a:ext cx="5122912" cy="19889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a:t>Con fecha 19/4/21, por Resolución Conjunta 3/2021 del MINISTERIO DE DESARROLLO PRODUCTIVO y MINISTERIO DE AGRICULTURA, GANADERÍA Y PESCA, establece que las exportaciones de los productos cárnicos y sus subproductos, estarán sujetas a la registración previa de una Declaración Jurada de Operaciones de Exportación de Carne (DJEC) (art. 1°).</a:t>
          </a:r>
          <a:endParaRPr lang="en-US" sz="1700" kern="1200" dirty="0"/>
        </a:p>
      </dsp:txBody>
      <dsp:txXfrm>
        <a:off x="97095" y="330162"/>
        <a:ext cx="4928722" cy="1794809"/>
      </dsp:txXfrm>
    </dsp:sp>
    <dsp:sp modelId="{B8B764DE-733B-4E65-A474-B6BCBFF60E88}">
      <dsp:nvSpPr>
        <dsp:cNvPr id="0" name=""/>
        <dsp:cNvSpPr/>
      </dsp:nvSpPr>
      <dsp:spPr>
        <a:xfrm>
          <a:off x="0" y="2271027"/>
          <a:ext cx="5122912" cy="19889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a:t>Designa a la DIRECCIÓN NACIONAL DE CONTROL COMERCIAL AGROPECUARIO (DNCCA) como “Autoridad de Aplicación”, con facultad dictar las normas complementarias que sean necesarias (art. 3°). Único fundamento jurídico: Ley de Ministerios. </a:t>
          </a:r>
          <a:endParaRPr lang="en-US" sz="1700" kern="1200"/>
        </a:p>
      </dsp:txBody>
      <dsp:txXfrm>
        <a:off x="97095" y="2368122"/>
        <a:ext cx="4928722" cy="179480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65736-3D6A-4ED0-BACA-B5D6BCEC7915}">
      <dsp:nvSpPr>
        <dsp:cNvPr id="0" name=""/>
        <dsp:cNvSpPr/>
      </dsp:nvSpPr>
      <dsp:spPr>
        <a:xfrm>
          <a:off x="0" y="0"/>
          <a:ext cx="6554570" cy="489653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a:lnSpc>
              <a:spcPct val="90000"/>
            </a:lnSpc>
            <a:spcBef>
              <a:spcPct val="0"/>
            </a:spcBef>
            <a:spcAft>
              <a:spcPct val="35000"/>
            </a:spcAft>
          </a:pPr>
          <a:r>
            <a:rPr lang="es-ES" sz="2300" kern="1200" dirty="0" smtClean="0"/>
            <a:t>Derechos de exportación que no resisten un análisis de constitucionalidad conforme el precedente "Camaronera" y fallos posteriores. Limitaciones en la legitimación activa.
Obligatoriedad de las DJVE a merced de una acción declarativa de inconstitucionalidad.
Normativa de bajo rango sobre cierre temporario de Registros, cuya nulidad administrativa es insanable.
No </a:t>
          </a:r>
          <a:r>
            <a:rPr lang="es-ES" sz="2300" kern="1200" dirty="0" smtClean="0"/>
            <a:t>se conoce jurisprudencia </a:t>
          </a:r>
          <a:r>
            <a:rPr lang="es-ES" sz="2300" kern="1200" dirty="0" smtClean="0"/>
            <a:t>que en forma directa sobre la pugna </a:t>
          </a:r>
          <a:r>
            <a:rPr lang="es-ES" sz="2300" kern="1200" dirty="0" smtClean="0"/>
            <a:t>de las prohibiciones de exportación </a:t>
          </a:r>
          <a:r>
            <a:rPr lang="es-ES" sz="2300" kern="1200" dirty="0" smtClean="0"/>
            <a:t>estas medidas con fundamento en los arts. 632 del C.A. </a:t>
          </a:r>
          <a:r>
            <a:rPr lang="es-ES" sz="2300" kern="1200" dirty="0" smtClean="0"/>
            <a:t>la C.N</a:t>
          </a:r>
          <a:r>
            <a:rPr lang="es-ES" sz="2300" kern="1200" dirty="0" smtClean="0"/>
            <a:t>. y el DNU 2284/91, ratificado por Ley N° 24.307.</a:t>
          </a:r>
          <a:endParaRPr lang="en-US" sz="2300" kern="1200" dirty="0"/>
        </a:p>
      </dsp:txBody>
      <dsp:txXfrm>
        <a:off x="0" y="0"/>
        <a:ext cx="6554570" cy="48965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6DA22-A147-4B33-8851-7C9FC4579380}">
      <dsp:nvSpPr>
        <dsp:cNvPr id="0" name=""/>
        <dsp:cNvSpPr/>
      </dsp:nvSpPr>
      <dsp:spPr>
        <a:xfrm>
          <a:off x="0" y="205465"/>
          <a:ext cx="5112568" cy="155267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S" sz="2100" kern="1200" dirty="0"/>
            <a:t>Análisis jurídico crítico sobre el derrotero de los últimas dos décadas de las restricciones a las exportaciones</a:t>
          </a:r>
          <a:r>
            <a:rPr lang="es-ES" sz="2100" kern="1200" dirty="0" smtClean="0"/>
            <a:t>.</a:t>
          </a:r>
        </a:p>
      </dsp:txBody>
      <dsp:txXfrm>
        <a:off x="75795" y="281260"/>
        <a:ext cx="4960978" cy="1401084"/>
      </dsp:txXfrm>
    </dsp:sp>
    <dsp:sp modelId="{5BD0FCB9-0674-4B95-B09A-617BAA44963F}">
      <dsp:nvSpPr>
        <dsp:cNvPr id="0" name=""/>
        <dsp:cNvSpPr/>
      </dsp:nvSpPr>
      <dsp:spPr>
        <a:xfrm>
          <a:off x="0" y="1846866"/>
          <a:ext cx="5112568" cy="332002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S" sz="2100" kern="1200" dirty="0"/>
            <a:t>Evaluación histórica cronológica. </a:t>
          </a:r>
        </a:p>
        <a:p>
          <a:pPr lvl="0" algn="l" defTabSz="933450">
            <a:lnSpc>
              <a:spcPct val="90000"/>
            </a:lnSpc>
            <a:spcBef>
              <a:spcPct val="0"/>
            </a:spcBef>
            <a:spcAft>
              <a:spcPct val="35000"/>
            </a:spcAft>
          </a:pPr>
          <a:r>
            <a:rPr lang="es-ES" sz="2100" kern="1200" dirty="0"/>
            <a:t>Se describen </a:t>
          </a:r>
          <a:r>
            <a:rPr lang="es-ES" sz="2100" kern="1200" dirty="0" smtClean="0"/>
            <a:t>TRES </a:t>
          </a:r>
          <a:r>
            <a:rPr lang="es-ES" sz="2100" kern="1200" dirty="0"/>
            <a:t>tipos de restricciones: </a:t>
          </a:r>
        </a:p>
        <a:p>
          <a:pPr lvl="0" algn="l" defTabSz="933450">
            <a:lnSpc>
              <a:spcPct val="90000"/>
            </a:lnSpc>
            <a:spcBef>
              <a:spcPct val="0"/>
            </a:spcBef>
            <a:spcAft>
              <a:spcPct val="35000"/>
            </a:spcAft>
          </a:pPr>
          <a:r>
            <a:rPr lang="es-ES" sz="2100" kern="1200" dirty="0"/>
            <a:t>1) </a:t>
          </a:r>
          <a:r>
            <a:rPr lang="es-ES" sz="2100" kern="1200" dirty="0" smtClean="0"/>
            <a:t>Derechos </a:t>
          </a:r>
          <a:r>
            <a:rPr lang="es-ES" sz="2100" kern="1200" dirty="0"/>
            <a:t>de exportación, </a:t>
          </a:r>
        </a:p>
        <a:p>
          <a:pPr lvl="0" algn="l" defTabSz="933450">
            <a:lnSpc>
              <a:spcPct val="90000"/>
            </a:lnSpc>
            <a:spcBef>
              <a:spcPct val="0"/>
            </a:spcBef>
            <a:spcAft>
              <a:spcPct val="35000"/>
            </a:spcAft>
          </a:pPr>
          <a:r>
            <a:rPr lang="es-ES" sz="2100" kern="1200" dirty="0"/>
            <a:t>2) </a:t>
          </a:r>
          <a:r>
            <a:rPr lang="es-ES" sz="2100" kern="1200" dirty="0" smtClean="0"/>
            <a:t>Restricciones de exportaciones con supuesto fundamento en las leyes de </a:t>
          </a:r>
          <a:r>
            <a:rPr lang="es-ES" sz="2100" kern="1200" dirty="0"/>
            <a:t>granos y </a:t>
          </a:r>
          <a:r>
            <a:rPr lang="es-ES" sz="2100" kern="1200" dirty="0" smtClean="0"/>
            <a:t> carnes, </a:t>
          </a:r>
          <a:r>
            <a:rPr lang="es-ES" sz="2100" kern="1200" dirty="0"/>
            <a:t>y </a:t>
          </a:r>
        </a:p>
        <a:p>
          <a:pPr lvl="0" algn="l" defTabSz="933450">
            <a:lnSpc>
              <a:spcPct val="90000"/>
            </a:lnSpc>
            <a:spcBef>
              <a:spcPct val="0"/>
            </a:spcBef>
            <a:spcAft>
              <a:spcPct val="35000"/>
            </a:spcAft>
          </a:pPr>
          <a:r>
            <a:rPr lang="es-ES" sz="2100" kern="1200" dirty="0" smtClean="0"/>
            <a:t>3) </a:t>
          </a:r>
          <a:r>
            <a:rPr lang="es-ES" sz="2100" kern="1200" dirty="0"/>
            <a:t>Declaraciones Juradas de Venta al Exterior de productos agrícolas. </a:t>
          </a:r>
          <a:endParaRPr lang="es-ES" sz="2100" kern="1200" dirty="0" smtClean="0"/>
        </a:p>
      </dsp:txBody>
      <dsp:txXfrm>
        <a:off x="162070" y="2008936"/>
        <a:ext cx="4788428" cy="29958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83389-880C-4E89-8B30-7552B90CFF6A}">
      <dsp:nvSpPr>
        <dsp:cNvPr id="0" name=""/>
        <dsp:cNvSpPr/>
      </dsp:nvSpPr>
      <dsp:spPr>
        <a:xfrm>
          <a:off x="0" y="91502"/>
          <a:ext cx="5914999" cy="244295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b="1" kern="1200" dirty="0"/>
            <a:t>Junta Reguladora de Granos </a:t>
          </a:r>
          <a:r>
            <a:rPr lang="es-ES" sz="1800" kern="1200" dirty="0" smtClean="0"/>
            <a:t>Decreto </a:t>
          </a:r>
          <a:r>
            <a:rPr lang="es-ES" sz="1800" kern="1200" dirty="0"/>
            <a:t>31.864/33. </a:t>
          </a:r>
        </a:p>
        <a:p>
          <a:pPr lvl="0" algn="l" defTabSz="800100">
            <a:lnSpc>
              <a:spcPct val="90000"/>
            </a:lnSpc>
            <a:spcBef>
              <a:spcPct val="0"/>
            </a:spcBef>
            <a:spcAft>
              <a:spcPct val="35000"/>
            </a:spcAft>
          </a:pPr>
          <a:r>
            <a:rPr lang="es-ES" sz="1800" kern="1200" dirty="0"/>
            <a:t>Ente estatal de regulación del mercado de granos. </a:t>
          </a:r>
        </a:p>
        <a:p>
          <a:pPr lvl="0" algn="l" defTabSz="800100">
            <a:lnSpc>
              <a:spcPct val="90000"/>
            </a:lnSpc>
            <a:spcBef>
              <a:spcPct val="0"/>
            </a:spcBef>
            <a:spcAft>
              <a:spcPct val="35000"/>
            </a:spcAft>
          </a:pPr>
          <a:r>
            <a:rPr lang="es-ES" sz="1800" kern="1200" dirty="0"/>
            <a:t>Función : comprar trigo, maíz y lino que se le ofreciera a precios establecidos por el Gobierno para venderlos a los exportadores. </a:t>
          </a:r>
        </a:p>
        <a:p>
          <a:pPr lvl="0" algn="l" defTabSz="800100">
            <a:lnSpc>
              <a:spcPct val="90000"/>
            </a:lnSpc>
            <a:spcBef>
              <a:spcPct val="0"/>
            </a:spcBef>
            <a:spcAft>
              <a:spcPct val="35000"/>
            </a:spcAft>
          </a:pPr>
          <a:r>
            <a:rPr lang="es-ES" sz="1800" kern="1200" dirty="0"/>
            <a:t>Si las operaciones daban lugar a quebrantos, se cubrirían con recursos del Fondo de Cambios del Banco de la Nación. </a:t>
          </a:r>
          <a:endParaRPr lang="en-US" sz="1800" kern="1200" dirty="0"/>
        </a:p>
      </dsp:txBody>
      <dsp:txXfrm>
        <a:off x="119255" y="210757"/>
        <a:ext cx="5676489" cy="2204449"/>
      </dsp:txXfrm>
    </dsp:sp>
    <dsp:sp modelId="{4FEB15A2-62AA-4547-A099-2C8581AD5AE6}">
      <dsp:nvSpPr>
        <dsp:cNvPr id="0" name=""/>
        <dsp:cNvSpPr/>
      </dsp:nvSpPr>
      <dsp:spPr>
        <a:xfrm>
          <a:off x="0" y="2586302"/>
          <a:ext cx="5914999" cy="250677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a:t>Red de Elevadores de Granos (Ley </a:t>
          </a:r>
          <a:r>
            <a:rPr lang="es-ES" sz="1800" kern="1200" dirty="0" smtClean="0"/>
            <a:t>11.742/33)</a:t>
          </a:r>
          <a:endParaRPr lang="es-ES" sz="1800" kern="1200" dirty="0"/>
        </a:p>
        <a:p>
          <a:pPr lvl="0" algn="l" defTabSz="800100">
            <a:lnSpc>
              <a:spcPct val="90000"/>
            </a:lnSpc>
            <a:spcBef>
              <a:spcPct val="0"/>
            </a:spcBef>
            <a:spcAft>
              <a:spcPct val="35000"/>
            </a:spcAft>
          </a:pPr>
          <a:r>
            <a:rPr lang="es-ES" sz="1800" kern="1200" dirty="0"/>
            <a:t>Comisión Nacional de Granos y Elevadores (Ley 12.253/35) </a:t>
          </a:r>
        </a:p>
        <a:p>
          <a:pPr lvl="0" algn="l" defTabSz="800100">
            <a:lnSpc>
              <a:spcPct val="90000"/>
            </a:lnSpc>
            <a:spcBef>
              <a:spcPct val="0"/>
            </a:spcBef>
            <a:spcAft>
              <a:spcPct val="35000"/>
            </a:spcAft>
          </a:pPr>
          <a:r>
            <a:rPr lang="es-ES" sz="1800" kern="1200" dirty="0"/>
            <a:t>Mejora de los precios </a:t>
          </a:r>
          <a:r>
            <a:rPr lang="es-ES" sz="1800" kern="1200" dirty="0" smtClean="0"/>
            <a:t>internacionales a mediados de la década del 30’ hace disminuir la intervención de la Junta.</a:t>
          </a:r>
          <a:endParaRPr lang="en-US" sz="1800" kern="1200" dirty="0"/>
        </a:p>
      </dsp:txBody>
      <dsp:txXfrm>
        <a:off x="122370" y="2708672"/>
        <a:ext cx="5670259" cy="22620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48AD6-734D-40BD-BF9F-F8C7B7D72BDB}">
      <dsp:nvSpPr>
        <dsp:cNvPr id="0" name=""/>
        <dsp:cNvSpPr/>
      </dsp:nvSpPr>
      <dsp:spPr>
        <a:xfrm>
          <a:off x="0" y="128901"/>
          <a:ext cx="7139136" cy="426815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b="1" u="sng" kern="1200" dirty="0" smtClean="0"/>
            <a:t>PRIMER ANTECEDENTE DE NORMAS ACTUALES</a:t>
          </a:r>
        </a:p>
        <a:p>
          <a:pPr lvl="0" algn="l" defTabSz="1066800">
            <a:lnSpc>
              <a:spcPct val="90000"/>
            </a:lnSpc>
            <a:spcBef>
              <a:spcPct val="0"/>
            </a:spcBef>
            <a:spcAft>
              <a:spcPct val="35000"/>
            </a:spcAft>
          </a:pPr>
          <a:r>
            <a:rPr lang="es-ES" sz="2400" kern="1200" dirty="0" smtClean="0"/>
            <a:t>Disuelto el IAPI es relanzada la Junta Nacional de Granos, luego el </a:t>
          </a:r>
          <a:r>
            <a:rPr lang="es-ES" sz="2400" b="1" u="sng" kern="1200" dirty="0" smtClean="0"/>
            <a:t>Decreto Ley N° 6698/1963</a:t>
          </a:r>
          <a:r>
            <a:rPr lang="es-ES" sz="2400" kern="1200" dirty="0" smtClean="0"/>
            <a:t>, crea el Régimen de Control de Comercio de Granos y se </a:t>
          </a:r>
          <a:r>
            <a:rPr lang="es-ES" sz="2400" kern="1200" dirty="0"/>
            <a:t>redefinen sus </a:t>
          </a:r>
          <a:r>
            <a:rPr lang="es-ES" sz="2400" kern="1200" dirty="0" smtClean="0"/>
            <a:t>atribuciones. Es </a:t>
          </a:r>
          <a:r>
            <a:rPr lang="es-ES" sz="2400" kern="1200" dirty="0"/>
            <a:t>obligatoria la inscripción en el Registro</a:t>
          </a:r>
          <a:r>
            <a:rPr lang="es-ES" sz="2400" kern="1200" dirty="0" smtClean="0"/>
            <a:t>.</a:t>
          </a:r>
        </a:p>
        <a:p>
          <a:pPr lvl="0" algn="l" defTabSz="1066800">
            <a:lnSpc>
              <a:spcPct val="90000"/>
            </a:lnSpc>
            <a:spcBef>
              <a:spcPct val="0"/>
            </a:spcBef>
            <a:spcAft>
              <a:spcPct val="35000"/>
            </a:spcAft>
          </a:pPr>
          <a:r>
            <a:rPr lang="es-ES" sz="2400" b="0" i="0" kern="1200" dirty="0" smtClean="0"/>
            <a:t>Marco de comercio de parcial libre competencia, abandonando el carácter monopólico que existía previamente. </a:t>
          </a:r>
          <a:r>
            <a:rPr lang="es-ES" sz="2400" kern="1200" dirty="0" smtClean="0"/>
            <a:t>Vaivenes y paulatino aumento de representantes estatales en desmedro de privados</a:t>
          </a:r>
          <a:endParaRPr lang="en-US" sz="2400" kern="1200" dirty="0"/>
        </a:p>
      </dsp:txBody>
      <dsp:txXfrm>
        <a:off x="208354" y="337255"/>
        <a:ext cx="6722428" cy="38514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4E54F-FC72-4B72-88F5-5DD1FD5B6B58}">
      <dsp:nvSpPr>
        <dsp:cNvPr id="0" name=""/>
        <dsp:cNvSpPr/>
      </dsp:nvSpPr>
      <dsp:spPr>
        <a:xfrm>
          <a:off x="0" y="195133"/>
          <a:ext cx="6264695" cy="19655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S" sz="2100" kern="1200" dirty="0"/>
            <a:t>Por Ley 11.747 y a solicitud de las entidades privadas, se crea la Junta de Carnes y la Corporación Argentina de Productores de Carne (CAP). </a:t>
          </a:r>
        </a:p>
        <a:p>
          <a:pPr lvl="0" algn="l" defTabSz="933450">
            <a:lnSpc>
              <a:spcPct val="90000"/>
            </a:lnSpc>
            <a:spcBef>
              <a:spcPct val="0"/>
            </a:spcBef>
            <a:spcAft>
              <a:spcPct val="35000"/>
            </a:spcAft>
          </a:pPr>
          <a:r>
            <a:rPr lang="es-ES" sz="2100" kern="1200" dirty="0"/>
            <a:t>Objetivo: reactivar la actividad ganadera. Aprovechar el cupo de carnes para Gran Bretaña. </a:t>
          </a:r>
          <a:endParaRPr lang="en-US" sz="2100" kern="1200" dirty="0"/>
        </a:p>
      </dsp:txBody>
      <dsp:txXfrm>
        <a:off x="95953" y="291086"/>
        <a:ext cx="6072789" cy="1773693"/>
      </dsp:txXfrm>
    </dsp:sp>
    <dsp:sp modelId="{F7FAAEE7-9F0F-4F29-8020-73FBAE262C5C}">
      <dsp:nvSpPr>
        <dsp:cNvPr id="0" name=""/>
        <dsp:cNvSpPr/>
      </dsp:nvSpPr>
      <dsp:spPr>
        <a:xfrm>
          <a:off x="0" y="2221213"/>
          <a:ext cx="6264695" cy="19655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S" sz="2100" kern="1200" dirty="0"/>
            <a:t>Fomentar la creación de frigoríficos regionales. </a:t>
          </a:r>
        </a:p>
        <a:p>
          <a:pPr lvl="0" algn="l" defTabSz="933450">
            <a:lnSpc>
              <a:spcPct val="90000"/>
            </a:lnSpc>
            <a:spcBef>
              <a:spcPct val="0"/>
            </a:spcBef>
            <a:spcAft>
              <a:spcPct val="35000"/>
            </a:spcAft>
          </a:pPr>
          <a:r>
            <a:rPr lang="es-ES" sz="2100" kern="1200" dirty="0"/>
            <a:t>Balancear beneficios otorgados a los grandes frigoríficos, en su mayoría extranjeros</a:t>
          </a:r>
          <a:r>
            <a:rPr lang="es-ES" sz="2100" kern="1200" dirty="0" smtClean="0"/>
            <a:t>.</a:t>
          </a:r>
        </a:p>
      </dsp:txBody>
      <dsp:txXfrm>
        <a:off x="95953" y="2317166"/>
        <a:ext cx="6072789" cy="17736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CDE89-C90B-439F-BC07-F3413A4C1AC5}">
      <dsp:nvSpPr>
        <dsp:cNvPr id="0" name=""/>
        <dsp:cNvSpPr/>
      </dsp:nvSpPr>
      <dsp:spPr>
        <a:xfrm>
          <a:off x="0" y="90944"/>
          <a:ext cx="6624736" cy="437355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S" sz="2800" b="1" u="sng" kern="1200" dirty="0" smtClean="0"/>
            <a:t>SEGUNDO ANTECEDENTE DE NORMAS ACTUALES</a:t>
          </a:r>
          <a:endParaRPr lang="es-ES" sz="2800" kern="1200" dirty="0" smtClean="0"/>
        </a:p>
        <a:p>
          <a:pPr lvl="0" algn="l" defTabSz="1244600">
            <a:lnSpc>
              <a:spcPct val="90000"/>
            </a:lnSpc>
            <a:spcBef>
              <a:spcPct val="0"/>
            </a:spcBef>
            <a:spcAft>
              <a:spcPct val="35000"/>
            </a:spcAft>
          </a:pPr>
          <a:r>
            <a:rPr lang="es-ES" sz="2800" kern="1200" dirty="0" smtClean="0"/>
            <a:t>Se dicta la Ley de Carnes 21.740 en 1978 y al año siguiente se disuelve la CAP </a:t>
          </a:r>
        </a:p>
        <a:p>
          <a:pPr lvl="0" algn="l" defTabSz="1244600">
            <a:lnSpc>
              <a:spcPct val="90000"/>
            </a:lnSpc>
            <a:spcBef>
              <a:spcPct val="0"/>
            </a:spcBef>
            <a:spcAft>
              <a:spcPct val="35000"/>
            </a:spcAft>
          </a:pPr>
          <a:r>
            <a:rPr lang="es-ES" sz="2800" kern="1200" dirty="0" smtClean="0"/>
            <a:t>Esta ley consolida las limitaciones a la JNC y en cuyo texto no se encuentra ninguna restricción al comercio exterior. </a:t>
          </a:r>
          <a:endParaRPr lang="en-US" sz="2800" kern="1200" dirty="0"/>
        </a:p>
      </dsp:txBody>
      <dsp:txXfrm>
        <a:off x="213499" y="304443"/>
        <a:ext cx="6197738" cy="39465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5111B-D73D-4996-8820-97005A4846D9}">
      <dsp:nvSpPr>
        <dsp:cNvPr id="0" name=""/>
        <dsp:cNvSpPr/>
      </dsp:nvSpPr>
      <dsp:spPr>
        <a:xfrm>
          <a:off x="16660" y="429789"/>
          <a:ext cx="5335090" cy="2489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S" sz="1900" kern="1200" dirty="0" smtClean="0"/>
            <a:t>Hasta 1946, los derechos de exportación estuvieron en leyes generales impositivas que facultaban al PEN a elevar o reducir los mismos.</a:t>
          </a:r>
        </a:p>
        <a:p>
          <a:pPr lvl="0" algn="l" defTabSz="844550">
            <a:lnSpc>
              <a:spcPct val="90000"/>
            </a:lnSpc>
            <a:spcBef>
              <a:spcPct val="0"/>
            </a:spcBef>
            <a:spcAft>
              <a:spcPct val="35000"/>
            </a:spcAft>
          </a:pPr>
          <a:r>
            <a:rPr lang="es-ES" sz="1900" kern="1200" dirty="0" smtClean="0"/>
            <a:t>Ese año se crea Instituto </a:t>
          </a:r>
          <a:r>
            <a:rPr lang="es-ES" sz="1900" kern="1200" dirty="0"/>
            <a:t>Argentino de Promoción del Intercambio (IAPI). </a:t>
          </a:r>
          <a:r>
            <a:rPr lang="es-ES" sz="1900" kern="1200" dirty="0" smtClean="0"/>
            <a:t>Centralizó </a:t>
          </a:r>
          <a:r>
            <a:rPr lang="es-ES" sz="1900" kern="1200" dirty="0"/>
            <a:t>el comercio exterior. </a:t>
          </a:r>
          <a:r>
            <a:rPr lang="es-ES" sz="1900" kern="1200" dirty="0" smtClean="0"/>
            <a:t>Acentuó </a:t>
          </a:r>
          <a:r>
            <a:rPr lang="es-ES" sz="1900" kern="1200" dirty="0"/>
            <a:t>un control de cambios. </a:t>
          </a:r>
        </a:p>
        <a:p>
          <a:pPr lvl="0" algn="l" defTabSz="844550">
            <a:lnSpc>
              <a:spcPct val="90000"/>
            </a:lnSpc>
            <a:spcBef>
              <a:spcPct val="0"/>
            </a:spcBef>
            <a:spcAft>
              <a:spcPct val="35000"/>
            </a:spcAft>
          </a:pPr>
          <a:endParaRPr lang="en-US" sz="1900" kern="1200" dirty="0"/>
        </a:p>
      </dsp:txBody>
      <dsp:txXfrm>
        <a:off x="138200" y="551329"/>
        <a:ext cx="5092010" cy="2246680"/>
      </dsp:txXfrm>
    </dsp:sp>
    <dsp:sp modelId="{7903E37C-D5E9-4BB1-8BDC-8FBC5D62444F}">
      <dsp:nvSpPr>
        <dsp:cNvPr id="0" name=""/>
        <dsp:cNvSpPr/>
      </dsp:nvSpPr>
      <dsp:spPr>
        <a:xfrm>
          <a:off x="0" y="2896893"/>
          <a:ext cx="5400600" cy="2489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S" sz="1900" kern="1200" dirty="0"/>
            <a:t>1955 se disuelve IAPI. </a:t>
          </a:r>
        </a:p>
        <a:p>
          <a:pPr lvl="0" algn="l" defTabSz="844550">
            <a:lnSpc>
              <a:spcPct val="90000"/>
            </a:lnSpc>
            <a:spcBef>
              <a:spcPct val="0"/>
            </a:spcBef>
            <a:spcAft>
              <a:spcPct val="35000"/>
            </a:spcAft>
          </a:pPr>
          <a:r>
            <a:rPr lang="es-ES" sz="1900" kern="1200" dirty="0"/>
            <a:t>En los años siguientes estos derechos recobraron mayor vigencia y alcanzaron sus mayores niveles en períodos de mayor inestabilidad económica. </a:t>
          </a:r>
        </a:p>
      </dsp:txBody>
      <dsp:txXfrm>
        <a:off x="121540" y="3018433"/>
        <a:ext cx="5157520" cy="22466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A3023-243F-4E87-9814-88C4FD39AF83}">
      <dsp:nvSpPr>
        <dsp:cNvPr id="0" name=""/>
        <dsp:cNvSpPr/>
      </dsp:nvSpPr>
      <dsp:spPr>
        <a:xfrm>
          <a:off x="0" y="212156"/>
          <a:ext cx="5111749" cy="5428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s-ES" sz="2900" b="1" u="sng" kern="1200" dirty="0" smtClean="0"/>
            <a:t>TERCER ANTECEDENTE DE NORMAS ACTUALES</a:t>
          </a:r>
          <a:endParaRPr lang="es-ES" sz="2900" kern="1200" dirty="0" smtClean="0"/>
        </a:p>
        <a:p>
          <a:pPr lvl="0" algn="l" defTabSz="1289050">
            <a:lnSpc>
              <a:spcPct val="90000"/>
            </a:lnSpc>
            <a:spcBef>
              <a:spcPct val="0"/>
            </a:spcBef>
            <a:spcAft>
              <a:spcPct val="35000"/>
            </a:spcAft>
          </a:pPr>
          <a:r>
            <a:rPr lang="es-ES" sz="2900" kern="1200" dirty="0" smtClean="0"/>
            <a:t>Luego de vaivenes legislativos (Leyes N° 19.503, 20.545), es sancionado en 1981 el </a:t>
          </a:r>
          <a:r>
            <a:rPr lang="es-ES" sz="2900" b="1" u="sng" kern="1200" dirty="0" smtClean="0"/>
            <a:t>Código Aduanero. Ley N° 22.415</a:t>
          </a:r>
          <a:r>
            <a:rPr lang="es-ES" sz="2900" kern="1200" dirty="0" smtClean="0"/>
            <a:t>.  Instaló </a:t>
          </a:r>
          <a:r>
            <a:rPr lang="es-ES" sz="2900" kern="1200" dirty="0"/>
            <a:t>una doblemente controvertida delegación legislativa en el Poder Ejecutivo</a:t>
          </a:r>
          <a:r>
            <a:rPr lang="es-ES" sz="2900" kern="1200" dirty="0" smtClean="0"/>
            <a:t>. Deroga la Ley 20.545</a:t>
          </a:r>
          <a:endParaRPr lang="en-US" sz="2900" kern="1200" dirty="0"/>
        </a:p>
      </dsp:txBody>
      <dsp:txXfrm>
        <a:off x="249535" y="461691"/>
        <a:ext cx="4612679" cy="49297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4F2CD0-CD4B-407A-8C24-3577EE6FC9EF}" type="datetimeFigureOut">
              <a:rPr lang="es-AR" smtClean="0"/>
              <a:pPr/>
              <a:t>20/9/2023</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CF61E1-EB8E-43E1-9D6C-AD0B328CFEC5}" type="slidenum">
              <a:rPr lang="es-AR" smtClean="0"/>
              <a:pPr/>
              <a:t>‹Nº›</a:t>
            </a:fld>
            <a:endParaRPr lang="es-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AR"/>
          </a:p>
        </p:txBody>
      </p:sp>
      <p:sp>
        <p:nvSpPr>
          <p:cNvPr id="4" name="3 Marcador de fecha"/>
          <p:cNvSpPr>
            <a:spLocks noGrp="1"/>
          </p:cNvSpPr>
          <p:nvPr>
            <p:ph type="dt" sz="half" idx="10"/>
          </p:nvPr>
        </p:nvSpPr>
        <p:spPr/>
        <p:txBody>
          <a:bodyPr/>
          <a:lstStyle/>
          <a:p>
            <a:fld id="{A6476F13-29A3-47AB-85AD-BDFA34DC8548}" type="datetimeFigureOut">
              <a:rPr lang="es-AR" smtClean="0"/>
              <a:pPr/>
              <a:t>20/9/2023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9D802063-EAF3-4D80-9C23-CB1C8636DE24}" type="slidenum">
              <a:rPr lang="es-AR" smtClean="0"/>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A6476F13-29A3-47AB-85AD-BDFA34DC8548}" type="datetimeFigureOut">
              <a:rPr lang="es-AR" smtClean="0"/>
              <a:pPr/>
              <a:t>20/9/2023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9D802063-EAF3-4D80-9C23-CB1C8636DE24}"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A6476F13-29A3-47AB-85AD-BDFA34DC8548}" type="datetimeFigureOut">
              <a:rPr lang="es-AR" smtClean="0"/>
              <a:pPr/>
              <a:t>20/9/2023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9D802063-EAF3-4D80-9C23-CB1C8636DE24}" type="slidenum">
              <a:rPr lang="es-AR" smtClean="0"/>
              <a:pPr/>
              <a:t>‹Nº›</a:t>
            </a:fld>
            <a:endParaRPr lang="es-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476F13-29A3-47AB-85AD-BDFA34DC8548}" type="datetimeFigureOut">
              <a:rPr lang="es-AR" smtClean="0"/>
              <a:pPr/>
              <a:t>20/9/2023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9D802063-EAF3-4D80-9C23-CB1C8636DE24}" type="slidenum">
              <a:rPr lang="es-AR" smtClean="0"/>
              <a:pPr/>
              <a:t>‹Nº›</a:t>
            </a:fld>
            <a:endParaRPr lang="es-AR"/>
          </a:p>
        </p:txBody>
      </p:sp>
    </p:spTree>
    <p:extLst>
      <p:ext uri="{BB962C8B-B14F-4D97-AF65-F5344CB8AC3E}">
        <p14:creationId xmlns:p14="http://schemas.microsoft.com/office/powerpoint/2010/main" val="1096643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476F13-29A3-47AB-85AD-BDFA34DC8548}" type="datetimeFigureOut">
              <a:rPr lang="es-AR" smtClean="0"/>
              <a:pPr/>
              <a:t>20/9/2023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9D802063-EAF3-4D80-9C23-CB1C8636DE24}" type="slidenum">
              <a:rPr lang="es-AR" smtClean="0"/>
              <a:pPr/>
              <a:t>‹Nº›</a:t>
            </a:fld>
            <a:endParaRPr lang="es-AR"/>
          </a:p>
        </p:txBody>
      </p:sp>
    </p:spTree>
    <p:extLst>
      <p:ext uri="{BB962C8B-B14F-4D97-AF65-F5344CB8AC3E}">
        <p14:creationId xmlns:p14="http://schemas.microsoft.com/office/powerpoint/2010/main" val="3385116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476F13-29A3-47AB-85AD-BDFA34DC8548}" type="datetimeFigureOut">
              <a:rPr lang="es-AR" smtClean="0"/>
              <a:pPr/>
              <a:t>20/9/2023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9D802063-EAF3-4D80-9C23-CB1C8636DE24}" type="slidenum">
              <a:rPr lang="es-AR" smtClean="0"/>
              <a:pPr/>
              <a:t>‹Nº›</a:t>
            </a:fld>
            <a:endParaRPr lang="es-AR"/>
          </a:p>
        </p:txBody>
      </p:sp>
    </p:spTree>
    <p:extLst>
      <p:ext uri="{BB962C8B-B14F-4D97-AF65-F5344CB8AC3E}">
        <p14:creationId xmlns:p14="http://schemas.microsoft.com/office/powerpoint/2010/main" val="535217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476F13-29A3-47AB-85AD-BDFA34DC8548}" type="datetimeFigureOut">
              <a:rPr lang="es-AR" smtClean="0"/>
              <a:pPr/>
              <a:t>20/9/2023</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9D802063-EAF3-4D80-9C23-CB1C8636DE24}" type="slidenum">
              <a:rPr lang="es-AR" smtClean="0"/>
              <a:pPr/>
              <a:t>‹Nº›</a:t>
            </a:fld>
            <a:endParaRPr lang="es-AR"/>
          </a:p>
        </p:txBody>
      </p:sp>
    </p:spTree>
    <p:extLst>
      <p:ext uri="{BB962C8B-B14F-4D97-AF65-F5344CB8AC3E}">
        <p14:creationId xmlns:p14="http://schemas.microsoft.com/office/powerpoint/2010/main" val="3919096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476F13-29A3-47AB-85AD-BDFA34DC8548}" type="datetimeFigureOut">
              <a:rPr lang="es-AR" smtClean="0"/>
              <a:pPr/>
              <a:t>20/9/2023</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9D802063-EAF3-4D80-9C23-CB1C8636DE24}" type="slidenum">
              <a:rPr lang="es-AR" smtClean="0"/>
              <a:pPr/>
              <a:t>‹Nº›</a:t>
            </a:fld>
            <a:endParaRPr lang="es-AR"/>
          </a:p>
        </p:txBody>
      </p:sp>
    </p:spTree>
    <p:extLst>
      <p:ext uri="{BB962C8B-B14F-4D97-AF65-F5344CB8AC3E}">
        <p14:creationId xmlns:p14="http://schemas.microsoft.com/office/powerpoint/2010/main" val="3394464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476F13-29A3-47AB-85AD-BDFA34DC8548}" type="datetimeFigureOut">
              <a:rPr lang="es-AR" smtClean="0"/>
              <a:pPr/>
              <a:t>20/9/2023</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9D802063-EAF3-4D80-9C23-CB1C8636DE24}" type="slidenum">
              <a:rPr lang="es-AR" smtClean="0"/>
              <a:pPr/>
              <a:t>‹Nº›</a:t>
            </a:fld>
            <a:endParaRPr lang="es-AR"/>
          </a:p>
        </p:txBody>
      </p:sp>
    </p:spTree>
    <p:extLst>
      <p:ext uri="{BB962C8B-B14F-4D97-AF65-F5344CB8AC3E}">
        <p14:creationId xmlns:p14="http://schemas.microsoft.com/office/powerpoint/2010/main" val="3813654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476F13-29A3-47AB-85AD-BDFA34DC8548}" type="datetimeFigureOut">
              <a:rPr lang="es-AR" smtClean="0"/>
              <a:pPr/>
              <a:t>20/9/2023</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9D802063-EAF3-4D80-9C23-CB1C8636DE24}" type="slidenum">
              <a:rPr lang="es-AR" smtClean="0"/>
              <a:pPr/>
              <a:t>‹Nº›</a:t>
            </a:fld>
            <a:endParaRPr lang="es-AR"/>
          </a:p>
        </p:txBody>
      </p:sp>
    </p:spTree>
    <p:extLst>
      <p:ext uri="{BB962C8B-B14F-4D97-AF65-F5344CB8AC3E}">
        <p14:creationId xmlns:p14="http://schemas.microsoft.com/office/powerpoint/2010/main" val="3066374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476F13-29A3-47AB-85AD-BDFA34DC8548}" type="datetimeFigureOut">
              <a:rPr lang="es-AR" smtClean="0"/>
              <a:pPr/>
              <a:t>20/9/2023</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9D802063-EAF3-4D80-9C23-CB1C8636DE24}" type="slidenum">
              <a:rPr lang="es-AR" smtClean="0"/>
              <a:pPr/>
              <a:t>‹Nº›</a:t>
            </a:fld>
            <a:endParaRPr lang="es-AR"/>
          </a:p>
        </p:txBody>
      </p:sp>
    </p:spTree>
    <p:extLst>
      <p:ext uri="{BB962C8B-B14F-4D97-AF65-F5344CB8AC3E}">
        <p14:creationId xmlns:p14="http://schemas.microsoft.com/office/powerpoint/2010/main" val="2431335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A6476F13-29A3-47AB-85AD-BDFA34DC8548}" type="datetimeFigureOut">
              <a:rPr lang="es-AR" smtClean="0"/>
              <a:pPr/>
              <a:t>20/9/2023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9D802063-EAF3-4D80-9C23-CB1C8636DE24}" type="slidenum">
              <a:rPr lang="es-AR" smtClean="0"/>
              <a:pPr/>
              <a:t>‹Nº›</a:t>
            </a:fld>
            <a:endParaRPr lang="es-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476F13-29A3-47AB-85AD-BDFA34DC8548}" type="datetimeFigureOut">
              <a:rPr lang="es-AR" smtClean="0"/>
              <a:pPr/>
              <a:t>20/9/2023</a:t>
            </a:fld>
            <a:endParaRPr lang="es-AR"/>
          </a:p>
        </p:txBody>
      </p:sp>
      <p:sp>
        <p:nvSpPr>
          <p:cNvPr id="6" name="Footer Placeholder 5"/>
          <p:cNvSpPr>
            <a:spLocks noGrp="1"/>
          </p:cNvSpPr>
          <p:nvPr>
            <p:ph type="ftr" sz="quarter" idx="11"/>
          </p:nvPr>
        </p:nvSpPr>
        <p:spPr>
          <a:xfrm>
            <a:off x="533400" y="6172200"/>
            <a:ext cx="5811724" cy="365125"/>
          </a:xfrm>
        </p:spPr>
        <p:txBody>
          <a:bodyPr/>
          <a:lstStyle/>
          <a:p>
            <a:endParaRPr lang="es-AR"/>
          </a:p>
        </p:txBody>
      </p:sp>
      <p:sp>
        <p:nvSpPr>
          <p:cNvPr id="7" name="Slide Number Placeholder 6"/>
          <p:cNvSpPr>
            <a:spLocks noGrp="1"/>
          </p:cNvSpPr>
          <p:nvPr>
            <p:ph type="sldNum" sz="quarter" idx="12"/>
          </p:nvPr>
        </p:nvSpPr>
        <p:spPr/>
        <p:txBody>
          <a:bodyPr/>
          <a:lstStyle/>
          <a:p>
            <a:fld id="{9D802063-EAF3-4D80-9C23-CB1C8636DE24}" type="slidenum">
              <a:rPr lang="es-AR" smtClean="0"/>
              <a:pPr/>
              <a:t>‹Nº›</a:t>
            </a:fld>
            <a:endParaRPr lang="es-AR"/>
          </a:p>
        </p:txBody>
      </p:sp>
    </p:spTree>
    <p:extLst>
      <p:ext uri="{BB962C8B-B14F-4D97-AF65-F5344CB8AC3E}">
        <p14:creationId xmlns:p14="http://schemas.microsoft.com/office/powerpoint/2010/main" val="929663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A6476F13-29A3-47AB-85AD-BDFA34DC8548}" type="datetimeFigureOut">
              <a:rPr lang="es-AR" smtClean="0"/>
              <a:pPr/>
              <a:t>20/9/2023</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9D802063-EAF3-4D80-9C23-CB1C8636DE24}" type="slidenum">
              <a:rPr lang="es-AR" smtClean="0"/>
              <a:pPr/>
              <a:t>‹Nº›</a:t>
            </a:fld>
            <a:endParaRPr lang="es-AR"/>
          </a:p>
        </p:txBody>
      </p:sp>
    </p:spTree>
    <p:extLst>
      <p:ext uri="{BB962C8B-B14F-4D97-AF65-F5344CB8AC3E}">
        <p14:creationId xmlns:p14="http://schemas.microsoft.com/office/powerpoint/2010/main" val="2390648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476F13-29A3-47AB-85AD-BDFA34DC8548}" type="datetimeFigureOut">
              <a:rPr lang="es-AR" smtClean="0"/>
              <a:pPr/>
              <a:t>20/9/2023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9D802063-EAF3-4D80-9C23-CB1C8636DE24}" type="slidenum">
              <a:rPr lang="es-AR" smtClean="0"/>
              <a:pPr/>
              <a:t>‹Nº›</a:t>
            </a:fld>
            <a:endParaRPr lang="es-AR"/>
          </a:p>
        </p:txBody>
      </p:sp>
    </p:spTree>
    <p:extLst>
      <p:ext uri="{BB962C8B-B14F-4D97-AF65-F5344CB8AC3E}">
        <p14:creationId xmlns:p14="http://schemas.microsoft.com/office/powerpoint/2010/main" val="4034797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476F13-29A3-47AB-85AD-BDFA34DC8548}" type="datetimeFigureOut">
              <a:rPr lang="es-AR" smtClean="0"/>
              <a:pPr/>
              <a:t>20/9/2023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9D802063-EAF3-4D80-9C23-CB1C8636DE24}" type="slidenum">
              <a:rPr lang="es-AR" smtClean="0"/>
              <a:pPr/>
              <a:t>‹Nº›</a:t>
            </a:fld>
            <a:endParaRPr lang="es-A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781301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476F13-29A3-47AB-85AD-BDFA34DC8548}" type="datetimeFigureOut">
              <a:rPr lang="es-AR" smtClean="0"/>
              <a:pPr/>
              <a:t>20/9/2023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9D802063-EAF3-4D80-9C23-CB1C8636DE24}" type="slidenum">
              <a:rPr lang="es-AR" smtClean="0"/>
              <a:pPr/>
              <a:t>‹Nº›</a:t>
            </a:fld>
            <a:endParaRPr lang="es-AR"/>
          </a:p>
        </p:txBody>
      </p:sp>
    </p:spTree>
    <p:extLst>
      <p:ext uri="{BB962C8B-B14F-4D97-AF65-F5344CB8AC3E}">
        <p14:creationId xmlns:p14="http://schemas.microsoft.com/office/powerpoint/2010/main" val="42440895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476F13-29A3-47AB-85AD-BDFA34DC8548}" type="datetimeFigureOut">
              <a:rPr lang="es-AR" smtClean="0"/>
              <a:pPr/>
              <a:t>20/9/2023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9D802063-EAF3-4D80-9C23-CB1C8636DE24}" type="slidenum">
              <a:rPr lang="es-AR" smtClean="0"/>
              <a:pPr/>
              <a:t>‹Nº›</a:t>
            </a:fld>
            <a:endParaRPr lang="es-A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54921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476F13-29A3-47AB-85AD-BDFA34DC8548}" type="datetimeFigureOut">
              <a:rPr lang="es-AR" smtClean="0"/>
              <a:pPr/>
              <a:t>20/9/2023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9D802063-EAF3-4D80-9C23-CB1C8636DE24}" type="slidenum">
              <a:rPr lang="es-AR" smtClean="0"/>
              <a:pPr/>
              <a:t>‹Nº›</a:t>
            </a:fld>
            <a:endParaRPr lang="es-AR"/>
          </a:p>
        </p:txBody>
      </p:sp>
    </p:spTree>
    <p:extLst>
      <p:ext uri="{BB962C8B-B14F-4D97-AF65-F5344CB8AC3E}">
        <p14:creationId xmlns:p14="http://schemas.microsoft.com/office/powerpoint/2010/main" val="1891254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476F13-29A3-47AB-85AD-BDFA34DC8548}" type="datetimeFigureOut">
              <a:rPr lang="es-AR" smtClean="0"/>
              <a:pPr/>
              <a:t>20/9/2023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9D802063-EAF3-4D80-9C23-CB1C8636DE24}" type="slidenum">
              <a:rPr lang="es-AR" smtClean="0"/>
              <a:pPr/>
              <a:t>‹Nº›</a:t>
            </a:fld>
            <a:endParaRPr lang="es-AR"/>
          </a:p>
        </p:txBody>
      </p:sp>
    </p:spTree>
    <p:extLst>
      <p:ext uri="{BB962C8B-B14F-4D97-AF65-F5344CB8AC3E}">
        <p14:creationId xmlns:p14="http://schemas.microsoft.com/office/powerpoint/2010/main" val="1772873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476F13-29A3-47AB-85AD-BDFA34DC8548}" type="datetimeFigureOut">
              <a:rPr lang="es-AR" smtClean="0"/>
              <a:pPr/>
              <a:t>20/9/2023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9D802063-EAF3-4D80-9C23-CB1C8636DE24}" type="slidenum">
              <a:rPr lang="es-AR" smtClean="0"/>
              <a:pPr/>
              <a:t>‹Nº›</a:t>
            </a:fld>
            <a:endParaRPr lang="es-AR"/>
          </a:p>
        </p:txBody>
      </p:sp>
    </p:spTree>
    <p:extLst>
      <p:ext uri="{BB962C8B-B14F-4D97-AF65-F5344CB8AC3E}">
        <p14:creationId xmlns:p14="http://schemas.microsoft.com/office/powerpoint/2010/main" val="387870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6476F13-29A3-47AB-85AD-BDFA34DC8548}" type="datetimeFigureOut">
              <a:rPr lang="es-AR" smtClean="0"/>
              <a:pPr/>
              <a:t>20/9/2023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9D802063-EAF3-4D80-9C23-CB1C8636DE24}" type="slidenum">
              <a:rPr lang="es-AR" smtClean="0"/>
              <a:pPr/>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p:txBody>
          <a:bodyPr/>
          <a:lstStyle/>
          <a:p>
            <a:fld id="{A6476F13-29A3-47AB-85AD-BDFA34DC8548}" type="datetimeFigureOut">
              <a:rPr lang="es-AR" smtClean="0"/>
              <a:pPr/>
              <a:t>20/9/2023</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9D802063-EAF3-4D80-9C23-CB1C8636DE24}" type="slidenum">
              <a:rPr lang="es-AR" smtClean="0"/>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6 Marcador de fecha"/>
          <p:cNvSpPr>
            <a:spLocks noGrp="1"/>
          </p:cNvSpPr>
          <p:nvPr>
            <p:ph type="dt" sz="half" idx="10"/>
          </p:nvPr>
        </p:nvSpPr>
        <p:spPr/>
        <p:txBody>
          <a:bodyPr/>
          <a:lstStyle/>
          <a:p>
            <a:fld id="{A6476F13-29A3-47AB-85AD-BDFA34DC8548}" type="datetimeFigureOut">
              <a:rPr lang="es-AR" smtClean="0"/>
              <a:pPr/>
              <a:t>20/9/2023</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9D802063-EAF3-4D80-9C23-CB1C8636DE24}" type="slidenum">
              <a:rPr lang="es-AR" smtClean="0"/>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fecha"/>
          <p:cNvSpPr>
            <a:spLocks noGrp="1"/>
          </p:cNvSpPr>
          <p:nvPr>
            <p:ph type="dt" sz="half" idx="10"/>
          </p:nvPr>
        </p:nvSpPr>
        <p:spPr/>
        <p:txBody>
          <a:bodyPr/>
          <a:lstStyle/>
          <a:p>
            <a:fld id="{A6476F13-29A3-47AB-85AD-BDFA34DC8548}" type="datetimeFigureOut">
              <a:rPr lang="es-AR" smtClean="0"/>
              <a:pPr/>
              <a:t>20/9/2023</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9D802063-EAF3-4D80-9C23-CB1C8636DE24}"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6476F13-29A3-47AB-85AD-BDFA34DC8548}" type="datetimeFigureOut">
              <a:rPr lang="es-AR" smtClean="0"/>
              <a:pPr/>
              <a:t>20/9/2023</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9D802063-EAF3-4D80-9C23-CB1C8636DE24}" type="slidenum">
              <a:rPr lang="es-AR" smtClean="0"/>
              <a:pPr/>
              <a:t>‹Nº›</a:t>
            </a:fld>
            <a:endParaRPr lang="es-AR"/>
          </a:p>
        </p:txBody>
      </p:sp>
      <p:sp>
        <p:nvSpPr>
          <p:cNvPr id="7" name="6 Rectángulo"/>
          <p:cNvSpPr/>
          <p:nvPr userDrawn="1"/>
        </p:nvSpPr>
        <p:spPr bwMode="auto">
          <a:xfrm>
            <a:off x="0" y="214290"/>
            <a:ext cx="3714744" cy="357190"/>
          </a:xfrm>
          <a:prstGeom prst="rect">
            <a:avLst/>
          </a:prstGeom>
          <a:noFill/>
          <a:ln w="9525">
            <a:noFill/>
            <a:miter lim="800000"/>
            <a:headEnd/>
            <a:tailEnd/>
          </a:ln>
        </p:spPr>
        <p:txBody>
          <a:bodyPr lIns="92075" tIns="46038" rIns="92075" bIns="46038" rtlCol="0" anchor="ctr"/>
          <a:lstStyle/>
          <a:p>
            <a:pPr algn="ctr"/>
            <a:endParaRPr lang="es-AR" sz="1600" b="1" dirty="0">
              <a:solidFill>
                <a:srgbClr val="3B5767"/>
              </a:solidFill>
              <a:latin typeface="Calibri" pitchFamily="34" charset="0"/>
            </a:endParaRPr>
          </a:p>
        </p:txBody>
      </p:sp>
      <p:sp>
        <p:nvSpPr>
          <p:cNvPr id="8" name="7 Rectángulo"/>
          <p:cNvSpPr/>
          <p:nvPr userDrawn="1"/>
        </p:nvSpPr>
        <p:spPr bwMode="auto">
          <a:xfrm>
            <a:off x="142844" y="142852"/>
            <a:ext cx="8786874" cy="1214446"/>
          </a:xfrm>
          <a:prstGeom prst="rect">
            <a:avLst/>
          </a:prstGeom>
          <a:noFill/>
          <a:ln w="9525">
            <a:noFill/>
            <a:miter lim="800000"/>
            <a:headEnd/>
            <a:tailEnd/>
          </a:ln>
        </p:spPr>
        <p:txBody>
          <a:bodyPr lIns="92075" tIns="46038" rIns="92075" bIns="46038" rtlCol="0" anchor="ctr"/>
          <a:lstStyle/>
          <a:p>
            <a:pPr algn="ctr"/>
            <a:endParaRPr lang="es-AR" sz="1600" b="1" dirty="0">
              <a:solidFill>
                <a:srgbClr val="3B5767"/>
              </a:solidFill>
              <a:latin typeface="Calibri"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6476F13-29A3-47AB-85AD-BDFA34DC8548}" type="datetimeFigureOut">
              <a:rPr lang="es-AR" smtClean="0"/>
              <a:pPr/>
              <a:t>20/9/2023</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9D802063-EAF3-4D80-9C23-CB1C8636DE24}" type="slidenum">
              <a:rPr lang="es-AR" smtClean="0"/>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6476F13-29A3-47AB-85AD-BDFA34DC8548}" type="datetimeFigureOut">
              <a:rPr lang="es-AR" smtClean="0"/>
              <a:pPr/>
              <a:t>20/9/2023</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9D802063-EAF3-4D80-9C23-CB1C8636DE24}" type="slidenum">
              <a:rPr lang="es-AR" smtClean="0"/>
              <a:pPr/>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AR"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476F13-29A3-47AB-85AD-BDFA34DC8548}" type="datetimeFigureOut">
              <a:rPr lang="es-AR" smtClean="0"/>
              <a:pPr/>
              <a:t>20/9/2023</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02063-EAF3-4D80-9C23-CB1C8636DE24}" type="slidenum">
              <a:rPr lang="es-AR" smtClean="0"/>
              <a:pPr/>
              <a:t>‹Nº›</a:t>
            </a:fld>
            <a:endParaRPr lang="es-AR"/>
          </a:p>
        </p:txBody>
      </p:sp>
      <p:sp>
        <p:nvSpPr>
          <p:cNvPr id="8" name="7 Rectángulo"/>
          <p:cNvSpPr/>
          <p:nvPr userDrawn="1"/>
        </p:nvSpPr>
        <p:spPr bwMode="auto">
          <a:xfrm>
            <a:off x="571472" y="1"/>
            <a:ext cx="8001056" cy="1142984"/>
          </a:xfrm>
          <a:prstGeom prst="rect">
            <a:avLst/>
          </a:prstGeom>
          <a:blipFill>
            <a:blip r:embed="rId13"/>
            <a:stretch>
              <a:fillRect/>
            </a:stretch>
          </a:blipFill>
          <a:ln w="9525">
            <a:noFill/>
            <a:miter lim="800000"/>
            <a:headEnd/>
            <a:tailEnd/>
          </a:ln>
        </p:spPr>
        <p:txBody>
          <a:bodyPr lIns="92075" tIns="46038" rIns="92075" bIns="46038" rtlCol="0" anchor="ctr"/>
          <a:lstStyle/>
          <a:p>
            <a:pPr algn="ctr"/>
            <a:endParaRPr lang="es-AR" sz="1600" b="1" dirty="0">
              <a:solidFill>
                <a:srgbClr val="3B5767"/>
              </a:solidFill>
              <a:latin typeface="Calibri" pitchFamily="34" charset="0"/>
            </a:endParaRPr>
          </a:p>
        </p:txBody>
      </p:sp>
      <p:sp>
        <p:nvSpPr>
          <p:cNvPr id="9" name="8 Rectángulo"/>
          <p:cNvSpPr/>
          <p:nvPr userDrawn="1"/>
        </p:nvSpPr>
        <p:spPr bwMode="auto">
          <a:xfrm>
            <a:off x="6572264" y="6357958"/>
            <a:ext cx="2143140" cy="357190"/>
          </a:xfrm>
          <a:prstGeom prst="rect">
            <a:avLst/>
          </a:prstGeom>
          <a:noFill/>
          <a:ln w="9525">
            <a:noFill/>
            <a:miter lim="800000"/>
            <a:headEnd/>
            <a:tailEnd/>
          </a:ln>
        </p:spPr>
        <p:txBody>
          <a:bodyPr lIns="92075" tIns="46038" rIns="92075" bIns="46038" rtlCol="0" anchor="ctr"/>
          <a:lstStyle/>
          <a:p>
            <a:pPr algn="ctr"/>
            <a:endParaRPr lang="es-AR" sz="1600" b="1" dirty="0">
              <a:solidFill>
                <a:srgbClr val="3B5767"/>
              </a:solidFill>
              <a:latin typeface="Calibri" pitchFamily="34" charset="0"/>
            </a:endParaRPr>
          </a:p>
        </p:txBody>
      </p:sp>
      <p:sp>
        <p:nvSpPr>
          <p:cNvPr id="10" name="9 Rectángulo"/>
          <p:cNvSpPr/>
          <p:nvPr userDrawn="1"/>
        </p:nvSpPr>
        <p:spPr>
          <a:xfrm>
            <a:off x="6500826" y="6357958"/>
            <a:ext cx="2175081" cy="276999"/>
          </a:xfrm>
          <a:prstGeom prst="rect">
            <a:avLst/>
          </a:prstGeom>
        </p:spPr>
        <p:txBody>
          <a:bodyPr wrap="square">
            <a:spAutoFit/>
          </a:bodyPr>
          <a:lstStyle/>
          <a:p>
            <a:r>
              <a:rPr lang="es-ES" altLang="es-AR" sz="1200" b="1" dirty="0">
                <a:solidFill>
                  <a:srgbClr val="3B5767"/>
                </a:solidFill>
                <a:latin typeface="Calibri" pitchFamily="34" charset="0"/>
              </a:rPr>
              <a:t>www.francoabogados.com.ar</a:t>
            </a:r>
            <a:r>
              <a:rPr lang="es-ES" altLang="es-AR" sz="1200" dirty="0">
                <a:solidFill>
                  <a:srgbClr val="3B5767"/>
                </a:solidFill>
              </a:rPr>
              <a:t>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6476F13-29A3-47AB-85AD-BDFA34DC8548}" type="datetimeFigureOut">
              <a:rPr lang="es-AR" smtClean="0"/>
              <a:pPr/>
              <a:t>20/9/2023</a:t>
            </a:fld>
            <a:endParaRPr lang="es-AR"/>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AR"/>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9D802063-EAF3-4D80-9C23-CB1C8636DE24}" type="slidenum">
              <a:rPr lang="es-AR" smtClean="0"/>
              <a:pPr/>
              <a:t>‹Nº›</a:t>
            </a:fld>
            <a:endParaRPr lang="es-AR"/>
          </a:p>
        </p:txBody>
      </p:sp>
      <p:sp>
        <p:nvSpPr>
          <p:cNvPr id="13" name="7 Rectángulo">
            <a:extLst>
              <a:ext uri="{FF2B5EF4-FFF2-40B4-BE49-F238E27FC236}">
                <a16:creationId xmlns:a16="http://schemas.microsoft.com/office/drawing/2014/main" id="{E95B1149-BA2C-4DAB-858D-5D4232F0C4DB}"/>
              </a:ext>
            </a:extLst>
          </p:cNvPr>
          <p:cNvSpPr/>
          <p:nvPr userDrawn="1"/>
        </p:nvSpPr>
        <p:spPr bwMode="auto">
          <a:xfrm>
            <a:off x="571472" y="1"/>
            <a:ext cx="8001056" cy="1142984"/>
          </a:xfrm>
          <a:prstGeom prst="rect">
            <a:avLst/>
          </a:prstGeom>
          <a:blipFill>
            <a:blip r:embed="rId19"/>
            <a:stretch>
              <a:fillRect/>
            </a:stretch>
          </a:blipFill>
          <a:ln w="9525">
            <a:noFill/>
            <a:miter lim="800000"/>
            <a:headEnd/>
            <a:tailEnd/>
          </a:ln>
        </p:spPr>
        <p:txBody>
          <a:bodyPr lIns="92075" tIns="46038" rIns="92075" bIns="46038" rtlCol="0" anchor="ctr"/>
          <a:lstStyle/>
          <a:p>
            <a:pPr algn="ctr"/>
            <a:endParaRPr lang="es-AR" sz="1600" b="1" dirty="0">
              <a:solidFill>
                <a:srgbClr val="3B5767"/>
              </a:solidFill>
              <a:latin typeface="Calibri" pitchFamily="34" charset="0"/>
            </a:endParaRPr>
          </a:p>
        </p:txBody>
      </p:sp>
      <p:sp>
        <p:nvSpPr>
          <p:cNvPr id="14" name="8 Rectángulo">
            <a:extLst>
              <a:ext uri="{FF2B5EF4-FFF2-40B4-BE49-F238E27FC236}">
                <a16:creationId xmlns:a16="http://schemas.microsoft.com/office/drawing/2014/main" id="{01D683FF-CD44-44BB-9E81-0CC49845342C}"/>
              </a:ext>
            </a:extLst>
          </p:cNvPr>
          <p:cNvSpPr/>
          <p:nvPr userDrawn="1"/>
        </p:nvSpPr>
        <p:spPr bwMode="auto">
          <a:xfrm>
            <a:off x="6572264" y="6357958"/>
            <a:ext cx="2143140" cy="357190"/>
          </a:xfrm>
          <a:prstGeom prst="rect">
            <a:avLst/>
          </a:prstGeom>
          <a:noFill/>
          <a:ln w="9525">
            <a:noFill/>
            <a:miter lim="800000"/>
            <a:headEnd/>
            <a:tailEnd/>
          </a:ln>
        </p:spPr>
        <p:txBody>
          <a:bodyPr lIns="92075" tIns="46038" rIns="92075" bIns="46038" rtlCol="0" anchor="ctr"/>
          <a:lstStyle/>
          <a:p>
            <a:pPr algn="ctr"/>
            <a:endParaRPr lang="es-AR" sz="1600" b="1" dirty="0">
              <a:solidFill>
                <a:srgbClr val="3B5767"/>
              </a:solidFill>
              <a:latin typeface="Calibri" pitchFamily="34" charset="0"/>
            </a:endParaRPr>
          </a:p>
        </p:txBody>
      </p:sp>
      <p:sp>
        <p:nvSpPr>
          <p:cNvPr id="15" name="9 Rectángulo">
            <a:extLst>
              <a:ext uri="{FF2B5EF4-FFF2-40B4-BE49-F238E27FC236}">
                <a16:creationId xmlns:a16="http://schemas.microsoft.com/office/drawing/2014/main" id="{DF32A72C-A2B6-4E1B-BAC8-67EB14331C94}"/>
              </a:ext>
            </a:extLst>
          </p:cNvPr>
          <p:cNvSpPr/>
          <p:nvPr userDrawn="1"/>
        </p:nvSpPr>
        <p:spPr>
          <a:xfrm>
            <a:off x="6500826" y="6357958"/>
            <a:ext cx="2175081" cy="276999"/>
          </a:xfrm>
          <a:prstGeom prst="rect">
            <a:avLst/>
          </a:prstGeom>
        </p:spPr>
        <p:txBody>
          <a:bodyPr wrap="square">
            <a:spAutoFit/>
          </a:bodyPr>
          <a:lstStyle/>
          <a:p>
            <a:r>
              <a:rPr lang="es-ES" altLang="es-AR" sz="1200" b="1" dirty="0">
                <a:solidFill>
                  <a:srgbClr val="3B5767"/>
                </a:solidFill>
                <a:latin typeface="Calibri" pitchFamily="34" charset="0"/>
              </a:rPr>
              <a:t>www.francoabogados.com.ar</a:t>
            </a:r>
            <a:r>
              <a:rPr lang="es-ES" altLang="es-AR" sz="1200" dirty="0">
                <a:solidFill>
                  <a:srgbClr val="3B5767"/>
                </a:solidFill>
              </a:rPr>
              <a:t> </a:t>
            </a:r>
          </a:p>
        </p:txBody>
      </p:sp>
    </p:spTree>
    <p:extLst>
      <p:ext uri="{BB962C8B-B14F-4D97-AF65-F5344CB8AC3E}">
        <p14:creationId xmlns:p14="http://schemas.microsoft.com/office/powerpoint/2010/main" val="125625340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8.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10.png"/><Relationship Id="rId2" Type="http://schemas.openxmlformats.org/officeDocument/2006/relationships/diagramData" Target="../diagrams/data17.xml"/><Relationship Id="rId1" Type="http://schemas.openxmlformats.org/officeDocument/2006/relationships/slideLayout" Target="../slideLayouts/slideLayout8.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diagramDrawing" Target="../diagrams/drawing2.xml"/><Relationship Id="rId3" Type="http://schemas.openxmlformats.org/officeDocument/2006/relationships/diagramLayout" Target="../diagrams/layout1.xml"/><Relationship Id="rId7" Type="http://schemas.openxmlformats.org/officeDocument/2006/relationships/image" Target="../media/image3.png"/><Relationship Id="rId12" Type="http://schemas.openxmlformats.org/officeDocument/2006/relationships/diagramColors" Target="../diagrams/colors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QuickStyle" Target="../diagrams/quickStyle2.xml"/><Relationship Id="rId5" Type="http://schemas.openxmlformats.org/officeDocument/2006/relationships/diagramColors" Target="../diagrams/colors1.xml"/><Relationship Id="rId10" Type="http://schemas.openxmlformats.org/officeDocument/2006/relationships/diagramLayout" Target="../diagrams/layout2.xml"/><Relationship Id="rId4" Type="http://schemas.openxmlformats.org/officeDocument/2006/relationships/diagramQuickStyle" Target="../diagrams/quickStyle1.xml"/><Relationship Id="rId9" Type="http://schemas.openxmlformats.org/officeDocument/2006/relationships/diagramData" Target="../diagrams/data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11.png"/><Relationship Id="rId2" Type="http://schemas.openxmlformats.org/officeDocument/2006/relationships/diagramData" Target="../diagrams/data18.xml"/><Relationship Id="rId1" Type="http://schemas.openxmlformats.org/officeDocument/2006/relationships/slideLayout" Target="../slideLayouts/slideLayout8.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8.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8.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13.png"/><Relationship Id="rId2" Type="http://schemas.openxmlformats.org/officeDocument/2006/relationships/diagramData" Target="../diagrams/data22.xml"/><Relationship Id="rId1" Type="http://schemas.openxmlformats.org/officeDocument/2006/relationships/slideLayout" Target="../slideLayouts/slideLayout4.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13.png"/><Relationship Id="rId2" Type="http://schemas.openxmlformats.org/officeDocument/2006/relationships/diagramData" Target="../diagrams/data23.xml"/><Relationship Id="rId1" Type="http://schemas.openxmlformats.org/officeDocument/2006/relationships/slideLayout" Target="../slideLayouts/slideLayout4.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15.png"/><Relationship Id="rId2" Type="http://schemas.openxmlformats.org/officeDocument/2006/relationships/diagramData" Target="../diagrams/data24.xml"/><Relationship Id="rId1" Type="http://schemas.openxmlformats.org/officeDocument/2006/relationships/slideLayout" Target="../slideLayouts/slideLayout4.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16.pn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17.pn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9.png"/><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16.png"/><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Vista aérea de buque portacontenedores">
            <a:extLst>
              <a:ext uri="{FF2B5EF4-FFF2-40B4-BE49-F238E27FC236}">
                <a16:creationId xmlns:a16="http://schemas.microsoft.com/office/drawing/2014/main" id="{FB2C78F0-C25D-4CF2-BB45-C2049D36AA73}"/>
              </a:ext>
            </a:extLst>
          </p:cNvPr>
          <p:cNvPicPr>
            <a:picLocks noChangeAspect="1"/>
          </p:cNvPicPr>
          <p:nvPr/>
        </p:nvPicPr>
        <p:blipFill rotWithShape="1">
          <a:blip r:embed="rId2"/>
          <a:srcRect t="18160" b="16792"/>
          <a:stretch/>
        </p:blipFill>
        <p:spPr>
          <a:xfrm>
            <a:off x="0" y="12623"/>
            <a:ext cx="9144002" cy="4208465"/>
          </a:xfrm>
          <a:prstGeom prst="rect">
            <a:avLst/>
          </a:prstGeom>
        </p:spPr>
      </p:pic>
      <p:sp>
        <p:nvSpPr>
          <p:cNvPr id="2" name="Title 1">
            <a:extLst>
              <a:ext uri="{FF2B5EF4-FFF2-40B4-BE49-F238E27FC236}">
                <a16:creationId xmlns:a16="http://schemas.microsoft.com/office/drawing/2014/main" id="{C43404B0-E61B-40F8-B5EE-7699936950A4}"/>
              </a:ext>
            </a:extLst>
          </p:cNvPr>
          <p:cNvSpPr>
            <a:spLocks noGrp="1"/>
          </p:cNvSpPr>
          <p:nvPr>
            <p:ph type="ctrTitle"/>
          </p:nvPr>
        </p:nvSpPr>
        <p:spPr>
          <a:xfrm>
            <a:off x="1139136" y="4869160"/>
            <a:ext cx="7077445" cy="878667"/>
          </a:xfrm>
        </p:spPr>
        <p:txBody>
          <a:bodyPr>
            <a:normAutofit/>
          </a:bodyPr>
          <a:lstStyle/>
          <a:p>
            <a:pPr algn="l">
              <a:lnSpc>
                <a:spcPct val="90000"/>
              </a:lnSpc>
            </a:pPr>
            <a:r>
              <a:rPr lang="es-ES" sz="2800" b="1" dirty="0">
                <a:latin typeface="+mn-lt"/>
              </a:rPr>
              <a:t>REGULACIONES QUE AFECTAN AL COMERCIO EXTERIOR AGROPECUARIO</a:t>
            </a:r>
            <a:endParaRPr lang="en-US" sz="2800" b="1" dirty="0">
              <a:latin typeface="+mn-lt"/>
            </a:endParaRPr>
          </a:p>
        </p:txBody>
      </p:sp>
      <p:sp>
        <p:nvSpPr>
          <p:cNvPr id="7" name="TextBox 6">
            <a:extLst>
              <a:ext uri="{FF2B5EF4-FFF2-40B4-BE49-F238E27FC236}">
                <a16:creationId xmlns:a16="http://schemas.microsoft.com/office/drawing/2014/main" id="{A9D82BEE-4F51-4B2A-B614-750063114CC6}"/>
              </a:ext>
            </a:extLst>
          </p:cNvPr>
          <p:cNvSpPr txBox="1"/>
          <p:nvPr/>
        </p:nvSpPr>
        <p:spPr>
          <a:xfrm>
            <a:off x="5652120" y="3198167"/>
            <a:ext cx="2672078" cy="461665"/>
          </a:xfrm>
          <a:prstGeom prst="rect">
            <a:avLst/>
          </a:prstGeom>
          <a:noFill/>
        </p:spPr>
        <p:txBody>
          <a:bodyPr wrap="none" rtlCol="0">
            <a:spAutoFit/>
          </a:bodyPr>
          <a:lstStyle/>
          <a:p>
            <a:r>
              <a:rPr lang="es-AR" sz="2400" dirty="0"/>
              <a:t>Federico IRIBARREN</a:t>
            </a:r>
            <a:endParaRPr lang="en-US" sz="2400" dirty="0"/>
          </a:p>
        </p:txBody>
      </p:sp>
    </p:spTree>
    <p:extLst>
      <p:ext uri="{BB962C8B-B14F-4D97-AF65-F5344CB8AC3E}">
        <p14:creationId xmlns:p14="http://schemas.microsoft.com/office/powerpoint/2010/main" val="114683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068960"/>
            <a:ext cx="1944216" cy="1162050"/>
          </a:xfrm>
        </p:spPr>
        <p:txBody>
          <a:bodyPr anchor="b">
            <a:normAutofit fontScale="90000"/>
          </a:bodyPr>
          <a:lstStyle/>
          <a:p>
            <a:pPr>
              <a:lnSpc>
                <a:spcPct val="90000"/>
              </a:lnSpc>
            </a:pPr>
            <a:r>
              <a:rPr lang="es-ES" sz="1900" dirty="0"/>
              <a:t/>
            </a:r>
            <a:br>
              <a:rPr lang="es-ES" sz="1900" dirty="0"/>
            </a:br>
            <a:r>
              <a:rPr lang="es-ES" sz="1900" dirty="0"/>
              <a:t/>
            </a:r>
            <a:br>
              <a:rPr lang="es-ES" sz="1900" dirty="0"/>
            </a:br>
            <a:r>
              <a:rPr lang="es-ES" sz="1900" dirty="0"/>
              <a:t>DERECHOS DE EXPORTACION</a:t>
            </a:r>
            <a:br>
              <a:rPr lang="es-ES" sz="1900" dirty="0"/>
            </a:br>
            <a:r>
              <a:rPr lang="es-ES" sz="1900" dirty="0"/>
              <a:t>1973-1991</a:t>
            </a:r>
            <a:endParaRPr lang="en-US" sz="1900" dirty="0"/>
          </a:p>
        </p:txBody>
      </p:sp>
      <p:graphicFrame>
        <p:nvGraphicFramePr>
          <p:cNvPr id="5" name="Marcador de contenido 2">
            <a:extLst>
              <a:ext uri="{FF2B5EF4-FFF2-40B4-BE49-F238E27FC236}">
                <a16:creationId xmlns:a16="http://schemas.microsoft.com/office/drawing/2014/main" id="{57DB3454-A850-4BDD-9CA7-D4AD5E79B72B}"/>
              </a:ext>
            </a:extLst>
          </p:cNvPr>
          <p:cNvGraphicFramePr>
            <a:graphicFrameLocks noGrp="1"/>
          </p:cNvGraphicFramePr>
          <p:nvPr>
            <p:ph idx="1"/>
            <p:extLst>
              <p:ext uri="{D42A27DB-BD31-4B8C-83A1-F6EECF244321}">
                <p14:modId xmlns:p14="http://schemas.microsoft.com/office/powerpoint/2010/main" val="4054277554"/>
              </p:ext>
            </p:extLst>
          </p:nvPr>
        </p:nvGraphicFramePr>
        <p:xfrm>
          <a:off x="2409304" y="502443"/>
          <a:ext cx="5111750"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62879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412776"/>
          </a:xfrm>
        </p:spPr>
        <p:style>
          <a:lnRef idx="1">
            <a:schemeClr val="accent4"/>
          </a:lnRef>
          <a:fillRef idx="3">
            <a:schemeClr val="accent4"/>
          </a:fillRef>
          <a:effectRef idx="2">
            <a:schemeClr val="accent4"/>
          </a:effectRef>
          <a:fontRef idx="minor">
            <a:schemeClr val="lt1"/>
          </a:fontRef>
        </p:style>
        <p:txBody>
          <a:bodyPr anchor="ctr">
            <a:normAutofit/>
          </a:bodyPr>
          <a:lstStyle/>
          <a:p>
            <a:pPr>
              <a:lnSpc>
                <a:spcPct val="90000"/>
              </a:lnSpc>
            </a:pPr>
            <a:r>
              <a:rPr lang="es-ES" sz="3700" dirty="0">
                <a:solidFill>
                  <a:schemeClr val="bg1"/>
                </a:solidFill>
              </a:rPr>
              <a:t>LEY DE COMERCIO EXTERIOR</a:t>
            </a:r>
            <a:endParaRPr lang="en-US" sz="3700" dirty="0">
              <a:solidFill>
                <a:schemeClr val="bg1"/>
              </a:solidFill>
            </a:endParaRPr>
          </a:p>
        </p:txBody>
      </p:sp>
      <p:graphicFrame>
        <p:nvGraphicFramePr>
          <p:cNvPr id="5" name="Marcador de contenido 2">
            <a:extLst>
              <a:ext uri="{FF2B5EF4-FFF2-40B4-BE49-F238E27FC236}">
                <a16:creationId xmlns:a16="http://schemas.microsoft.com/office/drawing/2014/main" id="{89FF68C7-04EC-49EF-950A-077242164E35}"/>
              </a:ext>
            </a:extLst>
          </p:cNvPr>
          <p:cNvGraphicFramePr>
            <a:graphicFrameLocks noGrp="1"/>
          </p:cNvGraphicFramePr>
          <p:nvPr>
            <p:ph idx="1"/>
            <p:extLst>
              <p:ext uri="{D42A27DB-BD31-4B8C-83A1-F6EECF244321}">
                <p14:modId xmlns:p14="http://schemas.microsoft.com/office/powerpoint/2010/main" val="3797029518"/>
              </p:ext>
            </p:extLst>
          </p:nvPr>
        </p:nvGraphicFramePr>
        <p:xfrm>
          <a:off x="457200" y="1600200"/>
          <a:ext cx="742716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0236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417638"/>
          </a:xfrm>
        </p:spPr>
        <p:style>
          <a:lnRef idx="2">
            <a:schemeClr val="accent5">
              <a:shade val="50000"/>
            </a:schemeClr>
          </a:lnRef>
          <a:fillRef idx="1">
            <a:schemeClr val="accent5"/>
          </a:fillRef>
          <a:effectRef idx="0">
            <a:schemeClr val="accent5"/>
          </a:effectRef>
          <a:fontRef idx="minor">
            <a:schemeClr val="lt1"/>
          </a:fontRef>
        </p:style>
        <p:txBody>
          <a:bodyPr anchor="ctr">
            <a:normAutofit/>
          </a:bodyPr>
          <a:lstStyle/>
          <a:p>
            <a:r>
              <a:rPr lang="es-AR" b="1" dirty="0">
                <a:solidFill>
                  <a:schemeClr val="bg1"/>
                </a:solidFill>
              </a:rPr>
              <a:t>1991 - 2001</a:t>
            </a:r>
            <a:endParaRPr lang="en-US" b="1" dirty="0">
              <a:solidFill>
                <a:schemeClr val="bg1"/>
              </a:solidFill>
            </a:endParaRPr>
          </a:p>
        </p:txBody>
      </p:sp>
      <p:graphicFrame>
        <p:nvGraphicFramePr>
          <p:cNvPr id="5" name="Marcador de contenido 2">
            <a:extLst>
              <a:ext uri="{FF2B5EF4-FFF2-40B4-BE49-F238E27FC236}">
                <a16:creationId xmlns:a16="http://schemas.microsoft.com/office/drawing/2014/main" id="{00FAE469-0007-4874-AD4B-71F787E350C4}"/>
              </a:ext>
            </a:extLst>
          </p:cNvPr>
          <p:cNvGraphicFramePr>
            <a:graphicFrameLocks noGrp="1"/>
          </p:cNvGraphicFramePr>
          <p:nvPr>
            <p:ph idx="1"/>
            <p:extLst>
              <p:ext uri="{D42A27DB-BD31-4B8C-83A1-F6EECF244321}">
                <p14:modId xmlns:p14="http://schemas.microsoft.com/office/powerpoint/2010/main" val="290890707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0201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417638"/>
          </a:xfrm>
        </p:spPr>
        <p:style>
          <a:lnRef idx="2">
            <a:schemeClr val="accent3">
              <a:shade val="50000"/>
            </a:schemeClr>
          </a:lnRef>
          <a:fillRef idx="1">
            <a:schemeClr val="accent3"/>
          </a:fillRef>
          <a:effectRef idx="0">
            <a:schemeClr val="accent3"/>
          </a:effectRef>
          <a:fontRef idx="minor">
            <a:schemeClr val="lt1"/>
          </a:fontRef>
        </p:style>
        <p:txBody>
          <a:bodyPr anchor="ctr">
            <a:normAutofit/>
          </a:bodyPr>
          <a:lstStyle/>
          <a:p>
            <a:pPr>
              <a:lnSpc>
                <a:spcPct val="90000"/>
              </a:lnSpc>
            </a:pPr>
            <a:r>
              <a:rPr lang="es-ES" sz="2400" dirty="0"/>
              <a:t>DECRETOS DE DESREGULACION ECONOMICA</a:t>
            </a:r>
            <a:endParaRPr lang="en-US" sz="2400" dirty="0"/>
          </a:p>
        </p:txBody>
      </p:sp>
      <p:graphicFrame>
        <p:nvGraphicFramePr>
          <p:cNvPr id="5" name="Marcador de contenido 2">
            <a:extLst>
              <a:ext uri="{FF2B5EF4-FFF2-40B4-BE49-F238E27FC236}">
                <a16:creationId xmlns:a16="http://schemas.microsoft.com/office/drawing/2014/main" id="{4BB8E1A6-3F4F-40E9-ACA6-E48D31F96E7B}"/>
              </a:ext>
            </a:extLst>
          </p:cNvPr>
          <p:cNvGraphicFramePr>
            <a:graphicFrameLocks noGrp="1"/>
          </p:cNvGraphicFramePr>
          <p:nvPr>
            <p:ph idx="1"/>
            <p:extLst>
              <p:ext uri="{D42A27DB-BD31-4B8C-83A1-F6EECF244321}">
                <p14:modId xmlns:p14="http://schemas.microsoft.com/office/powerpoint/2010/main" val="600578398"/>
              </p:ext>
            </p:extLst>
          </p:nvPr>
        </p:nvGraphicFramePr>
        <p:xfrm>
          <a:off x="107504" y="170080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2788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274638"/>
            <a:ext cx="8229600" cy="1143000"/>
          </a:xfrm>
        </p:spPr>
        <p:txBody>
          <a:bodyPr anchor="ctr">
            <a:normAutofit/>
          </a:bodyPr>
          <a:lstStyle/>
          <a:p>
            <a:pPr>
              <a:lnSpc>
                <a:spcPct val="90000"/>
              </a:lnSpc>
            </a:pPr>
            <a:r>
              <a:rPr lang="es-ES" sz="2400"/>
              <a:t/>
            </a:r>
            <a:br>
              <a:rPr lang="es-ES" sz="2400"/>
            </a:br>
            <a:r>
              <a:rPr lang="es-ES" sz="2400"/>
              <a:t/>
            </a:r>
            <a:br>
              <a:rPr lang="es-ES" sz="2400"/>
            </a:br>
            <a:r>
              <a:rPr lang="es-ES" sz="2400"/>
              <a:t>FACULTADES REMANENTES JUNTAS</a:t>
            </a:r>
            <a:endParaRPr lang="en-US" sz="2400"/>
          </a:p>
        </p:txBody>
      </p:sp>
      <p:graphicFrame>
        <p:nvGraphicFramePr>
          <p:cNvPr id="6" name="Marcador de contenido 2">
            <a:extLst>
              <a:ext uri="{FF2B5EF4-FFF2-40B4-BE49-F238E27FC236}">
                <a16:creationId xmlns:a16="http://schemas.microsoft.com/office/drawing/2014/main" id="{3524A253-D937-42BD-9750-CF15D42567BC}"/>
              </a:ext>
            </a:extLst>
          </p:cNvPr>
          <p:cNvGraphicFramePr>
            <a:graphicFrameLocks noGrp="1"/>
          </p:cNvGraphicFramePr>
          <p:nvPr>
            <p:ph idx="1"/>
            <p:extLst>
              <p:ext uri="{D42A27DB-BD31-4B8C-83A1-F6EECF244321}">
                <p14:modId xmlns:p14="http://schemas.microsoft.com/office/powerpoint/2010/main" val="297378162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7109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417638"/>
          </a:xfrm>
        </p:spPr>
        <p:style>
          <a:lnRef idx="2">
            <a:schemeClr val="accent3">
              <a:shade val="50000"/>
            </a:schemeClr>
          </a:lnRef>
          <a:fillRef idx="1">
            <a:schemeClr val="accent3"/>
          </a:fillRef>
          <a:effectRef idx="0">
            <a:schemeClr val="accent3"/>
          </a:effectRef>
          <a:fontRef idx="minor">
            <a:schemeClr val="lt1"/>
          </a:fontRef>
        </p:style>
        <p:txBody>
          <a:bodyPr anchor="ctr">
            <a:normAutofit/>
          </a:bodyPr>
          <a:lstStyle/>
          <a:p>
            <a:pPr>
              <a:lnSpc>
                <a:spcPct val="90000"/>
              </a:lnSpc>
            </a:pPr>
            <a:r>
              <a:rPr lang="es-ES" sz="2400" dirty="0" smtClean="0"/>
              <a:t>OTRAS NORMAS </a:t>
            </a:r>
            <a:r>
              <a:rPr lang="es-ES" sz="2400" dirty="0"/>
              <a:t>DE DESREGULACION </a:t>
            </a:r>
            <a:r>
              <a:rPr lang="es-ES" sz="2400" dirty="0" smtClean="0"/>
              <a:t>ECONOMICA O RELEVANTES</a:t>
            </a:r>
            <a:endParaRPr lang="en-US" sz="2400" dirty="0"/>
          </a:p>
        </p:txBody>
      </p:sp>
      <p:graphicFrame>
        <p:nvGraphicFramePr>
          <p:cNvPr id="5" name="Marcador de contenido 2">
            <a:extLst>
              <a:ext uri="{FF2B5EF4-FFF2-40B4-BE49-F238E27FC236}">
                <a16:creationId xmlns:a16="http://schemas.microsoft.com/office/drawing/2014/main" id="{4BB8E1A6-3F4F-40E9-ACA6-E48D31F96E7B}"/>
              </a:ext>
            </a:extLst>
          </p:cNvPr>
          <p:cNvGraphicFramePr>
            <a:graphicFrameLocks noGrp="1"/>
          </p:cNvGraphicFramePr>
          <p:nvPr>
            <p:ph idx="1"/>
            <p:extLst>
              <p:ext uri="{D42A27DB-BD31-4B8C-83A1-F6EECF244321}">
                <p14:modId xmlns:p14="http://schemas.microsoft.com/office/powerpoint/2010/main" val="1551308858"/>
              </p:ext>
            </p:extLst>
          </p:nvPr>
        </p:nvGraphicFramePr>
        <p:xfrm>
          <a:off x="107504" y="170080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1448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68144" y="3068960"/>
            <a:ext cx="3008313" cy="1162050"/>
          </a:xfrm>
        </p:spPr>
        <p:txBody>
          <a:bodyPr anchor="b">
            <a:normAutofit fontScale="90000"/>
          </a:bodyPr>
          <a:lstStyle/>
          <a:p>
            <a:r>
              <a:rPr lang="es-ES" dirty="0" smtClean="0"/>
              <a:t>ANTECEDENTES: </a:t>
            </a:r>
            <a:r>
              <a:rPr lang="es-ES" dirty="0"/>
              <a:t/>
            </a:r>
            <a:br>
              <a:rPr lang="es-ES" dirty="0"/>
            </a:br>
            <a:r>
              <a:rPr lang="es-ES" dirty="0"/>
              <a:t>NORMATIVA VIGENTE A </a:t>
            </a:r>
            <a:r>
              <a:rPr lang="es-ES" dirty="0" smtClean="0"/>
              <a:t>FINES DE 2001 CON ALCANCES RESTRINGIDOS</a:t>
            </a:r>
            <a:endParaRPr lang="en-US" dirty="0"/>
          </a:p>
        </p:txBody>
      </p:sp>
      <p:graphicFrame>
        <p:nvGraphicFramePr>
          <p:cNvPr id="5" name="Marcador de contenido 2">
            <a:extLst>
              <a:ext uri="{FF2B5EF4-FFF2-40B4-BE49-F238E27FC236}">
                <a16:creationId xmlns:a16="http://schemas.microsoft.com/office/drawing/2014/main" id="{BC90E6B5-B55C-4831-B263-3183D1EA3B1C}"/>
              </a:ext>
            </a:extLst>
          </p:cNvPr>
          <p:cNvGraphicFramePr>
            <a:graphicFrameLocks noGrp="1"/>
          </p:cNvGraphicFramePr>
          <p:nvPr>
            <p:ph idx="1"/>
            <p:extLst>
              <p:ext uri="{D42A27DB-BD31-4B8C-83A1-F6EECF244321}">
                <p14:modId xmlns:p14="http://schemas.microsoft.com/office/powerpoint/2010/main" val="457046419"/>
              </p:ext>
            </p:extLst>
          </p:nvPr>
        </p:nvGraphicFramePr>
        <p:xfrm>
          <a:off x="562589" y="1011700"/>
          <a:ext cx="5111750"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12585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417638"/>
          </a:xfrm>
        </p:spPr>
        <p:style>
          <a:lnRef idx="2">
            <a:schemeClr val="accent4">
              <a:shade val="50000"/>
            </a:schemeClr>
          </a:lnRef>
          <a:fillRef idx="1">
            <a:schemeClr val="accent4"/>
          </a:fillRef>
          <a:effectRef idx="0">
            <a:schemeClr val="accent4"/>
          </a:effectRef>
          <a:fontRef idx="minor">
            <a:schemeClr val="lt1"/>
          </a:fontRef>
        </p:style>
        <p:txBody>
          <a:bodyPr anchor="ctr">
            <a:normAutofit/>
          </a:bodyPr>
          <a:lstStyle/>
          <a:p>
            <a:pPr>
              <a:lnSpc>
                <a:spcPct val="90000"/>
              </a:lnSpc>
            </a:pPr>
            <a:r>
              <a:rPr lang="es-AR" sz="3700" b="1" dirty="0">
                <a:solidFill>
                  <a:schemeClr val="bg1"/>
                </a:solidFill>
              </a:rPr>
              <a:t>2002 – 2008 </a:t>
            </a:r>
            <a:br>
              <a:rPr lang="es-AR" sz="3700" b="1" dirty="0">
                <a:solidFill>
                  <a:schemeClr val="bg1"/>
                </a:solidFill>
              </a:rPr>
            </a:br>
            <a:r>
              <a:rPr lang="es-AR" sz="3700" b="1" dirty="0">
                <a:solidFill>
                  <a:schemeClr val="bg1"/>
                </a:solidFill>
              </a:rPr>
              <a:t>2008 - </a:t>
            </a:r>
            <a:r>
              <a:rPr lang="es-AR" sz="3700" b="1" dirty="0" smtClean="0">
                <a:solidFill>
                  <a:schemeClr val="bg1"/>
                </a:solidFill>
              </a:rPr>
              <a:t>2023</a:t>
            </a:r>
            <a:endParaRPr lang="en-US" sz="3700" b="1" dirty="0">
              <a:solidFill>
                <a:schemeClr val="bg1"/>
              </a:solidFill>
            </a:endParaRPr>
          </a:p>
        </p:txBody>
      </p:sp>
      <p:graphicFrame>
        <p:nvGraphicFramePr>
          <p:cNvPr id="5" name="Marcador de contenido 2">
            <a:extLst>
              <a:ext uri="{FF2B5EF4-FFF2-40B4-BE49-F238E27FC236}">
                <a16:creationId xmlns:a16="http://schemas.microsoft.com/office/drawing/2014/main" id="{16875B5A-E08C-4B2A-A0EF-D580B6D09D5F}"/>
              </a:ext>
            </a:extLst>
          </p:cNvPr>
          <p:cNvGraphicFramePr>
            <a:graphicFrameLocks noGrp="1"/>
          </p:cNvGraphicFramePr>
          <p:nvPr>
            <p:ph idx="1"/>
            <p:extLst>
              <p:ext uri="{D42A27DB-BD31-4B8C-83A1-F6EECF244321}">
                <p14:modId xmlns:p14="http://schemas.microsoft.com/office/powerpoint/2010/main" val="47242203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4059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08720"/>
            <a:ext cx="8229600" cy="508918"/>
          </a:xfrm>
        </p:spPr>
        <p:txBody>
          <a:bodyPr>
            <a:normAutofit fontScale="90000"/>
          </a:bodyPr>
          <a:lstStyle/>
          <a:p>
            <a:r>
              <a:rPr lang="es-ES" dirty="0" smtClean="0"/>
              <a:t>NORMAS FUNDAMENTALES</a:t>
            </a:r>
            <a:endParaRPr lang="en-US" dirty="0"/>
          </a:p>
        </p:txBody>
      </p:sp>
      <p:sp>
        <p:nvSpPr>
          <p:cNvPr id="3" name="Marcador de contenido 2"/>
          <p:cNvSpPr>
            <a:spLocks noGrp="1"/>
          </p:cNvSpPr>
          <p:nvPr>
            <p:ph idx="1"/>
          </p:nvPr>
        </p:nvSpPr>
        <p:spPr/>
        <p:txBody>
          <a:bodyPr>
            <a:normAutofit fontScale="85000" lnSpcReduction="10000"/>
          </a:bodyPr>
          <a:lstStyle/>
          <a:p>
            <a:r>
              <a:rPr lang="es-ES" dirty="0" smtClean="0"/>
              <a:t>Art. 75 Constitución Nacional. </a:t>
            </a:r>
            <a:r>
              <a:rPr lang="en-US" dirty="0" err="1" smtClean="0"/>
              <a:t>Atribuciones</a:t>
            </a:r>
            <a:r>
              <a:rPr lang="en-US" dirty="0" smtClean="0"/>
              <a:t> </a:t>
            </a:r>
            <a:r>
              <a:rPr lang="en-US" dirty="0"/>
              <a:t>del </a:t>
            </a:r>
            <a:r>
              <a:rPr lang="en-US" dirty="0" err="1" smtClean="0"/>
              <a:t>Congreso</a:t>
            </a:r>
            <a:r>
              <a:rPr lang="en-US" dirty="0" smtClean="0"/>
              <a:t>. Inc. 13: </a:t>
            </a:r>
            <a:r>
              <a:rPr lang="es-ES" dirty="0" smtClean="0"/>
              <a:t>Reglar </a:t>
            </a:r>
            <a:r>
              <a:rPr lang="es-ES" dirty="0"/>
              <a:t>el comercio con las naciones extranjeras, y de las provincias entre sí</a:t>
            </a:r>
            <a:r>
              <a:rPr lang="es-ES" dirty="0" smtClean="0"/>
              <a:t>.</a:t>
            </a:r>
          </a:p>
          <a:p>
            <a:r>
              <a:rPr lang="es-ES" dirty="0" smtClean="0"/>
              <a:t>Arts. 4, 17, 52 y 75 C.N. Reserva de ley de tributos</a:t>
            </a:r>
          </a:p>
          <a:p>
            <a:r>
              <a:rPr lang="es-ES" dirty="0" smtClean="0"/>
              <a:t>Art. 76 C.N. Se </a:t>
            </a:r>
            <a:r>
              <a:rPr lang="es-ES" dirty="0"/>
              <a:t>prohíbe la delegación legislativa en el Poder Ejecutivo, salvo en materias determinadas de administración o de emergencia </a:t>
            </a:r>
            <a:r>
              <a:rPr lang="es-ES" dirty="0" smtClean="0"/>
              <a:t>pública.</a:t>
            </a:r>
          </a:p>
          <a:p>
            <a:r>
              <a:rPr lang="es-ES" dirty="0" smtClean="0"/>
              <a:t>C.N. Disposición transitoria octava. Caducidad de legislación delegada preexistente. </a:t>
            </a:r>
          </a:p>
          <a:p>
            <a:r>
              <a:rPr lang="es-ES" dirty="0" smtClean="0"/>
              <a:t>Lay 26.122 </a:t>
            </a:r>
            <a:r>
              <a:rPr lang="es-ES" dirty="0"/>
              <a:t>REGIMEN LEGAL DE LOS DECRETOS DE NECESIDAD Y URGENCIA</a:t>
            </a:r>
            <a:endParaRPr lang="en-US" dirty="0"/>
          </a:p>
        </p:txBody>
      </p:sp>
    </p:spTree>
    <p:extLst>
      <p:ext uri="{BB962C8B-B14F-4D97-AF65-F5344CB8AC3E}">
        <p14:creationId xmlns:p14="http://schemas.microsoft.com/office/powerpoint/2010/main" val="1790675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00193" y="3246878"/>
            <a:ext cx="2160240" cy="1162050"/>
          </a:xfrm>
        </p:spPr>
        <p:txBody>
          <a:bodyPr anchor="b">
            <a:normAutofit fontScale="90000"/>
          </a:bodyPr>
          <a:lstStyle/>
          <a:p>
            <a:pPr>
              <a:lnSpc>
                <a:spcPct val="90000"/>
              </a:lnSpc>
            </a:pPr>
            <a:r>
              <a:rPr lang="es-ES" sz="1900" dirty="0"/>
              <a:t/>
            </a:r>
            <a:br>
              <a:rPr lang="es-ES" sz="1900" dirty="0"/>
            </a:br>
            <a:r>
              <a:rPr lang="es-ES" sz="1900" dirty="0"/>
              <a:t/>
            </a:r>
            <a:br>
              <a:rPr lang="es-ES" sz="1900" dirty="0"/>
            </a:br>
            <a:r>
              <a:rPr lang="es-ES" sz="1900" dirty="0"/>
              <a:t>REGISTRO DDJJ DE VENTA AL EXTERIOR</a:t>
            </a:r>
            <a:endParaRPr lang="en-US" sz="1900" dirty="0"/>
          </a:p>
        </p:txBody>
      </p:sp>
      <p:graphicFrame>
        <p:nvGraphicFramePr>
          <p:cNvPr id="5" name="Marcador de contenido 2">
            <a:extLst>
              <a:ext uri="{FF2B5EF4-FFF2-40B4-BE49-F238E27FC236}">
                <a16:creationId xmlns:a16="http://schemas.microsoft.com/office/drawing/2014/main" id="{351EF718-5C7C-444D-A986-B4D890C386C6}"/>
              </a:ext>
            </a:extLst>
          </p:cNvPr>
          <p:cNvGraphicFramePr>
            <a:graphicFrameLocks noGrp="1"/>
          </p:cNvGraphicFramePr>
          <p:nvPr>
            <p:ph idx="1"/>
            <p:extLst>
              <p:ext uri="{D42A27DB-BD31-4B8C-83A1-F6EECF244321}">
                <p14:modId xmlns:p14="http://schemas.microsoft.com/office/powerpoint/2010/main" val="483136228"/>
              </p:ext>
            </p:extLst>
          </p:nvPr>
        </p:nvGraphicFramePr>
        <p:xfrm>
          <a:off x="691124" y="1124745"/>
          <a:ext cx="5111750" cy="5256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1E794BB9-A3B8-42B8-A46A-35F149CDA906}"/>
              </a:ext>
            </a:extLst>
          </p:cNvPr>
          <p:cNvPicPr>
            <a:picLocks noChangeAspect="1"/>
          </p:cNvPicPr>
          <p:nvPr/>
        </p:nvPicPr>
        <p:blipFill>
          <a:blip r:embed="rId7"/>
          <a:stretch>
            <a:fillRect/>
          </a:stretch>
        </p:blipFill>
        <p:spPr>
          <a:xfrm>
            <a:off x="6516216" y="4725144"/>
            <a:ext cx="1503611" cy="1503611"/>
          </a:xfrm>
          <a:prstGeom prst="rect">
            <a:avLst/>
          </a:prstGeom>
        </p:spPr>
      </p:pic>
    </p:spTree>
    <p:extLst>
      <p:ext uri="{BB962C8B-B14F-4D97-AF65-F5344CB8AC3E}">
        <p14:creationId xmlns:p14="http://schemas.microsoft.com/office/powerpoint/2010/main" val="3962907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nchor="ctr">
            <a:normAutofit/>
          </a:bodyPr>
          <a:lstStyle/>
          <a:p>
            <a:pPr>
              <a:lnSpc>
                <a:spcPct val="90000"/>
              </a:lnSpc>
            </a:pPr>
            <a:r>
              <a:rPr lang="es-ES" sz="3700" dirty="0"/>
              <a:t/>
            </a:r>
            <a:br>
              <a:rPr lang="es-ES" sz="3700" dirty="0"/>
            </a:br>
            <a:r>
              <a:rPr lang="es-ES" sz="3700" dirty="0"/>
              <a:t>INTRODUCCION</a:t>
            </a:r>
            <a:endParaRPr lang="en-US" sz="3700" dirty="0"/>
          </a:p>
        </p:txBody>
      </p:sp>
      <p:graphicFrame>
        <p:nvGraphicFramePr>
          <p:cNvPr id="5" name="Marcador de contenido 2">
            <a:extLst>
              <a:ext uri="{FF2B5EF4-FFF2-40B4-BE49-F238E27FC236}">
                <a16:creationId xmlns:a16="http://schemas.microsoft.com/office/drawing/2014/main" id="{6F174B83-4DE4-4EFB-95B8-CB33D53D3AC4}"/>
              </a:ext>
            </a:extLst>
          </p:cNvPr>
          <p:cNvGraphicFramePr>
            <a:graphicFrameLocks noGrp="1"/>
          </p:cNvGraphicFramePr>
          <p:nvPr>
            <p:ph idx="1"/>
            <p:extLst>
              <p:ext uri="{D42A27DB-BD31-4B8C-83A1-F6EECF244321}">
                <p14:modId xmlns:p14="http://schemas.microsoft.com/office/powerpoint/2010/main" val="3271193646"/>
              </p:ext>
            </p:extLst>
          </p:nvPr>
        </p:nvGraphicFramePr>
        <p:xfrm>
          <a:off x="-226876" y="1958106"/>
          <a:ext cx="548295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EE213613-B6CC-4535-952B-CC784117E9D4}"/>
              </a:ext>
            </a:extLst>
          </p:cNvPr>
          <p:cNvPicPr>
            <a:picLocks noChangeAspect="1"/>
          </p:cNvPicPr>
          <p:nvPr/>
        </p:nvPicPr>
        <p:blipFill>
          <a:blip r:embed="rId7"/>
          <a:stretch>
            <a:fillRect/>
          </a:stretch>
        </p:blipFill>
        <p:spPr>
          <a:xfrm>
            <a:off x="6876256" y="2060848"/>
            <a:ext cx="1215579" cy="1215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6E8FDB54-AC87-4A7E-813E-F5363A6E4EBF}"/>
              </a:ext>
            </a:extLst>
          </p:cNvPr>
          <p:cNvPicPr>
            <a:picLocks noChangeAspect="1"/>
          </p:cNvPicPr>
          <p:nvPr/>
        </p:nvPicPr>
        <p:blipFill>
          <a:blip r:embed="rId8"/>
          <a:stretch>
            <a:fillRect/>
          </a:stretch>
        </p:blipFill>
        <p:spPr>
          <a:xfrm>
            <a:off x="6534025" y="4221088"/>
            <a:ext cx="1900039" cy="12370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7" name="Marcador de contenido 2">
            <a:extLst>
              <a:ext uri="{FF2B5EF4-FFF2-40B4-BE49-F238E27FC236}">
                <a16:creationId xmlns:a16="http://schemas.microsoft.com/office/drawing/2014/main" id="{86940E9D-6AF4-40E2-AC60-1DDC7DE14D4C}"/>
              </a:ext>
            </a:extLst>
          </p:cNvPr>
          <p:cNvGraphicFramePr>
            <a:graphicFrameLocks/>
          </p:cNvGraphicFramePr>
          <p:nvPr>
            <p:extLst>
              <p:ext uri="{D42A27DB-BD31-4B8C-83A1-F6EECF244321}">
                <p14:modId xmlns:p14="http://schemas.microsoft.com/office/powerpoint/2010/main" val="2032227046"/>
              </p:ext>
            </p:extLst>
          </p:nvPr>
        </p:nvGraphicFramePr>
        <p:xfrm>
          <a:off x="953598" y="1417638"/>
          <a:ext cx="5112568" cy="54006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3643627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84812" y="3429000"/>
            <a:ext cx="2180729" cy="1162050"/>
          </a:xfrm>
        </p:spPr>
        <p:txBody>
          <a:bodyPr anchor="b">
            <a:normAutofit fontScale="90000"/>
          </a:bodyPr>
          <a:lstStyle/>
          <a:p>
            <a:pPr>
              <a:lnSpc>
                <a:spcPct val="90000"/>
              </a:lnSpc>
            </a:pPr>
            <a:r>
              <a:rPr lang="es-ES" sz="1900" dirty="0"/>
              <a:t/>
            </a:r>
            <a:br>
              <a:rPr lang="es-ES" sz="1900" dirty="0"/>
            </a:br>
            <a:r>
              <a:rPr lang="es-ES" sz="1900" dirty="0"/>
              <a:t/>
            </a:r>
            <a:br>
              <a:rPr lang="es-ES" sz="1900" dirty="0"/>
            </a:br>
            <a:r>
              <a:rPr lang="es-ES" sz="1900" dirty="0"/>
              <a:t>AUTARQUIA Y NUEVAS FACULTADES </a:t>
            </a:r>
            <a:endParaRPr lang="en-US" sz="1900" dirty="0"/>
          </a:p>
        </p:txBody>
      </p:sp>
      <p:graphicFrame>
        <p:nvGraphicFramePr>
          <p:cNvPr id="5" name="Marcador de contenido 2">
            <a:extLst>
              <a:ext uri="{FF2B5EF4-FFF2-40B4-BE49-F238E27FC236}">
                <a16:creationId xmlns:a16="http://schemas.microsoft.com/office/drawing/2014/main" id="{DB4834D3-07C6-4EFE-91FE-33C274FA586C}"/>
              </a:ext>
            </a:extLst>
          </p:cNvPr>
          <p:cNvGraphicFramePr>
            <a:graphicFrameLocks noGrp="1"/>
          </p:cNvGraphicFramePr>
          <p:nvPr>
            <p:ph idx="1"/>
            <p:extLst>
              <p:ext uri="{D42A27DB-BD31-4B8C-83A1-F6EECF244321}">
                <p14:modId xmlns:p14="http://schemas.microsoft.com/office/powerpoint/2010/main" val="1765157971"/>
              </p:ext>
            </p:extLst>
          </p:nvPr>
        </p:nvGraphicFramePr>
        <p:xfrm>
          <a:off x="755576" y="978164"/>
          <a:ext cx="5111750" cy="5403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09A739E2-4952-4A5B-90C8-708A42FD8D33}"/>
              </a:ext>
            </a:extLst>
          </p:cNvPr>
          <p:cNvPicPr>
            <a:picLocks noChangeAspect="1"/>
          </p:cNvPicPr>
          <p:nvPr/>
        </p:nvPicPr>
        <p:blipFill>
          <a:blip r:embed="rId7"/>
          <a:stretch>
            <a:fillRect/>
          </a:stretch>
        </p:blipFill>
        <p:spPr>
          <a:xfrm>
            <a:off x="6171679" y="2256160"/>
            <a:ext cx="2381250" cy="1571625"/>
          </a:xfrm>
          <a:prstGeom prst="rect">
            <a:avLst/>
          </a:prstGeom>
        </p:spPr>
      </p:pic>
    </p:spTree>
    <p:extLst>
      <p:ext uri="{BB962C8B-B14F-4D97-AF65-F5344CB8AC3E}">
        <p14:creationId xmlns:p14="http://schemas.microsoft.com/office/powerpoint/2010/main" val="4055539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16216" y="3068960"/>
            <a:ext cx="2108721" cy="1162050"/>
          </a:xfrm>
        </p:spPr>
        <p:txBody>
          <a:bodyPr anchor="b">
            <a:normAutofit fontScale="90000"/>
          </a:bodyPr>
          <a:lstStyle/>
          <a:p>
            <a:pPr>
              <a:lnSpc>
                <a:spcPct val="90000"/>
              </a:lnSpc>
            </a:pPr>
            <a:r>
              <a:rPr lang="es-ES" sz="1900" dirty="0"/>
              <a:t/>
            </a:r>
            <a:br>
              <a:rPr lang="es-ES" sz="1900" dirty="0"/>
            </a:br>
            <a:r>
              <a:rPr lang="es-ES" sz="1900" dirty="0"/>
              <a:t/>
            </a:r>
            <a:br>
              <a:rPr lang="es-ES" sz="1900" dirty="0"/>
            </a:br>
            <a:r>
              <a:rPr lang="es-ES" sz="1900" dirty="0"/>
              <a:t>DERECHOS DE EXPORTACION </a:t>
            </a:r>
            <a:br>
              <a:rPr lang="es-ES" sz="1900" dirty="0"/>
            </a:br>
            <a:r>
              <a:rPr lang="es-ES" sz="1900" dirty="0"/>
              <a:t>2002-2007</a:t>
            </a:r>
            <a:endParaRPr lang="en-US" sz="1900" dirty="0"/>
          </a:p>
        </p:txBody>
      </p:sp>
      <p:graphicFrame>
        <p:nvGraphicFramePr>
          <p:cNvPr id="5" name="Marcador de contenido 2">
            <a:extLst>
              <a:ext uri="{FF2B5EF4-FFF2-40B4-BE49-F238E27FC236}">
                <a16:creationId xmlns:a16="http://schemas.microsoft.com/office/drawing/2014/main" id="{35DBB2CD-3E61-478D-B98A-0D3D33016A80}"/>
              </a:ext>
            </a:extLst>
          </p:cNvPr>
          <p:cNvGraphicFramePr>
            <a:graphicFrameLocks noGrp="1"/>
          </p:cNvGraphicFramePr>
          <p:nvPr>
            <p:ph idx="1"/>
            <p:extLst>
              <p:ext uri="{D42A27DB-BD31-4B8C-83A1-F6EECF244321}">
                <p14:modId xmlns:p14="http://schemas.microsoft.com/office/powerpoint/2010/main" val="971456865"/>
              </p:ext>
            </p:extLst>
          </p:nvPr>
        </p:nvGraphicFramePr>
        <p:xfrm>
          <a:off x="899592" y="1124744"/>
          <a:ext cx="5111750"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75575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2159" y="2996952"/>
            <a:ext cx="3008313" cy="1162050"/>
          </a:xfrm>
        </p:spPr>
        <p:txBody>
          <a:bodyPr anchor="b">
            <a:normAutofit/>
          </a:bodyPr>
          <a:lstStyle/>
          <a:p>
            <a:pPr>
              <a:lnSpc>
                <a:spcPct val="90000"/>
              </a:lnSpc>
            </a:pPr>
            <a:r>
              <a:rPr lang="en-US" sz="1900" dirty="0"/>
              <a:t/>
            </a:r>
            <a:br>
              <a:rPr lang="en-US" sz="1900" dirty="0"/>
            </a:br>
            <a:r>
              <a:rPr lang="es-ES" sz="1900" dirty="0"/>
              <a:t>PERCEPCION RETROACTIVA DE RETENCIONES: LEY </a:t>
            </a:r>
            <a:r>
              <a:rPr lang="es-ES" sz="1900" dirty="0" err="1"/>
              <a:t>N°</a:t>
            </a:r>
            <a:r>
              <a:rPr lang="es-ES" sz="1900" dirty="0"/>
              <a:t> 26.351</a:t>
            </a:r>
            <a:endParaRPr lang="en-US" sz="1900" dirty="0"/>
          </a:p>
        </p:txBody>
      </p:sp>
      <p:graphicFrame>
        <p:nvGraphicFramePr>
          <p:cNvPr id="5" name="Marcador de contenido 2">
            <a:extLst>
              <a:ext uri="{FF2B5EF4-FFF2-40B4-BE49-F238E27FC236}">
                <a16:creationId xmlns:a16="http://schemas.microsoft.com/office/drawing/2014/main" id="{B74A748D-405E-46CE-8928-9AB191146D2B}"/>
              </a:ext>
            </a:extLst>
          </p:cNvPr>
          <p:cNvGraphicFramePr>
            <a:graphicFrameLocks noGrp="1"/>
          </p:cNvGraphicFramePr>
          <p:nvPr>
            <p:ph idx="1"/>
            <p:extLst>
              <p:ext uri="{D42A27DB-BD31-4B8C-83A1-F6EECF244321}">
                <p14:modId xmlns:p14="http://schemas.microsoft.com/office/powerpoint/2010/main" val="867548229"/>
              </p:ext>
            </p:extLst>
          </p:nvPr>
        </p:nvGraphicFramePr>
        <p:xfrm>
          <a:off x="323528" y="908720"/>
          <a:ext cx="5111750"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37288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 name="Marcador de contenido 3"/>
          <p:cNvPicPr>
            <a:picLocks noGrp="1" noChangeAspect="1"/>
          </p:cNvPicPr>
          <p:nvPr>
            <p:ph idx="1"/>
          </p:nvPr>
        </p:nvPicPr>
        <p:blipFill>
          <a:blip r:embed="rId2"/>
          <a:stretch>
            <a:fillRect/>
          </a:stretch>
        </p:blipFill>
        <p:spPr>
          <a:xfrm>
            <a:off x="683568" y="1556793"/>
            <a:ext cx="7058090" cy="2160240"/>
          </a:xfrm>
          <a:prstGeom prst="rect">
            <a:avLst/>
          </a:prstGeom>
        </p:spPr>
      </p:pic>
      <p:sp>
        <p:nvSpPr>
          <p:cNvPr id="3" name="Rectángulo 2"/>
          <p:cNvSpPr/>
          <p:nvPr/>
        </p:nvSpPr>
        <p:spPr>
          <a:xfrm>
            <a:off x="650744" y="4221088"/>
            <a:ext cx="7593663" cy="2308324"/>
          </a:xfrm>
          <a:prstGeom prst="rect">
            <a:avLst/>
          </a:prstGeom>
        </p:spPr>
        <p:txBody>
          <a:bodyPr wrap="square">
            <a:spAutoFit/>
          </a:bodyPr>
          <a:lstStyle/>
          <a:p>
            <a:pPr lvl="0"/>
            <a:r>
              <a:rPr lang="es-ES" sz="2400" dirty="0">
                <a:cs typeface="Arial" panose="020B0604020202020204" pitchFamily="34" charset="0"/>
              </a:rPr>
              <a:t>Por Decreto N° 764/2008, reglamentario de la Ley 26.351, se da 15 </a:t>
            </a:r>
            <a:r>
              <a:rPr lang="es-ES" sz="2400" dirty="0" err="1">
                <a:cs typeface="Arial" panose="020B0604020202020204" pitchFamily="34" charset="0"/>
              </a:rPr>
              <a:t>dias</a:t>
            </a:r>
            <a:r>
              <a:rPr lang="es-ES" sz="2400" dirty="0">
                <a:cs typeface="Arial" panose="020B0604020202020204" pitchFamily="34" charset="0"/>
              </a:rPr>
              <a:t> a la ONCCA para dictar normativa correspondiente, y que hasta tanto se dictase esta normativa, todos los pagos por derechos de exportación serían considerados a cuenta de la liquidación que en definitiva corresponda </a:t>
            </a:r>
            <a:endParaRPr lang="en-US" sz="2400" dirty="0"/>
          </a:p>
        </p:txBody>
      </p:sp>
    </p:spTree>
    <p:extLst>
      <p:ext uri="{BB962C8B-B14F-4D97-AF65-F5344CB8AC3E}">
        <p14:creationId xmlns:p14="http://schemas.microsoft.com/office/powerpoint/2010/main" val="2978598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417638"/>
          </a:xfrm>
        </p:spPr>
        <p:style>
          <a:lnRef idx="2">
            <a:schemeClr val="accent4">
              <a:shade val="50000"/>
            </a:schemeClr>
          </a:lnRef>
          <a:fillRef idx="1">
            <a:schemeClr val="accent4"/>
          </a:fillRef>
          <a:effectRef idx="0">
            <a:schemeClr val="accent4"/>
          </a:effectRef>
          <a:fontRef idx="minor">
            <a:schemeClr val="lt1"/>
          </a:fontRef>
        </p:style>
        <p:txBody>
          <a:bodyPr anchor="ctr">
            <a:normAutofit/>
          </a:bodyPr>
          <a:lstStyle/>
          <a:p>
            <a:pPr>
              <a:lnSpc>
                <a:spcPct val="90000"/>
              </a:lnSpc>
            </a:pPr>
            <a:r>
              <a:rPr lang="es-ES" sz="2400" dirty="0"/>
              <a:t>NORMATIVA COMPLEMENTARIA DE LA ONCCA</a:t>
            </a:r>
            <a:endParaRPr lang="en-US" sz="2400" dirty="0"/>
          </a:p>
        </p:txBody>
      </p:sp>
      <p:graphicFrame>
        <p:nvGraphicFramePr>
          <p:cNvPr id="5" name="Marcador de contenido 2">
            <a:extLst>
              <a:ext uri="{FF2B5EF4-FFF2-40B4-BE49-F238E27FC236}">
                <a16:creationId xmlns:a16="http://schemas.microsoft.com/office/drawing/2014/main" id="{189C7B03-97ED-4467-BF63-9FC07A0017E9}"/>
              </a:ext>
            </a:extLst>
          </p:cNvPr>
          <p:cNvGraphicFramePr>
            <a:graphicFrameLocks noGrp="1"/>
          </p:cNvGraphicFramePr>
          <p:nvPr>
            <p:ph idx="1"/>
            <p:extLst>
              <p:ext uri="{D42A27DB-BD31-4B8C-83A1-F6EECF244321}">
                <p14:modId xmlns:p14="http://schemas.microsoft.com/office/powerpoint/2010/main" val="1664058388"/>
              </p:ext>
            </p:extLst>
          </p:nvPr>
        </p:nvGraphicFramePr>
        <p:xfrm>
          <a:off x="457200" y="177281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63900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1044" y="12954"/>
            <a:ext cx="9165043" cy="1143000"/>
          </a:xfrm>
        </p:spPr>
        <p:style>
          <a:lnRef idx="2">
            <a:schemeClr val="dk1">
              <a:shade val="50000"/>
            </a:schemeClr>
          </a:lnRef>
          <a:fillRef idx="1">
            <a:schemeClr val="dk1"/>
          </a:fillRef>
          <a:effectRef idx="0">
            <a:schemeClr val="dk1"/>
          </a:effectRef>
          <a:fontRef idx="minor">
            <a:schemeClr val="lt1"/>
          </a:fontRef>
        </p:style>
        <p:txBody>
          <a:bodyPr anchor="ctr">
            <a:normAutofit/>
          </a:bodyPr>
          <a:lstStyle/>
          <a:p>
            <a:pPr>
              <a:lnSpc>
                <a:spcPct val="90000"/>
              </a:lnSpc>
            </a:pPr>
            <a:r>
              <a:rPr lang="es-ES" sz="2400" dirty="0"/>
              <a:t>RESTRICCIONES A LA EXPORTACION DE GRANOS</a:t>
            </a:r>
            <a:endParaRPr lang="en-US" sz="2400" dirty="0"/>
          </a:p>
        </p:txBody>
      </p:sp>
      <p:graphicFrame>
        <p:nvGraphicFramePr>
          <p:cNvPr id="6" name="Marcador de contenido 2">
            <a:extLst>
              <a:ext uri="{FF2B5EF4-FFF2-40B4-BE49-F238E27FC236}">
                <a16:creationId xmlns:a16="http://schemas.microsoft.com/office/drawing/2014/main" id="{C567F8CC-ED59-4BA6-91BE-9A4F205CB0EC}"/>
              </a:ext>
            </a:extLst>
          </p:cNvPr>
          <p:cNvGraphicFramePr>
            <a:graphicFrameLocks noGrp="1"/>
          </p:cNvGraphicFramePr>
          <p:nvPr>
            <p:ph sz="half" idx="2"/>
            <p:extLst>
              <p:ext uri="{D42A27DB-BD31-4B8C-83A1-F6EECF244321}">
                <p14:modId xmlns:p14="http://schemas.microsoft.com/office/powerpoint/2010/main" val="2787560164"/>
              </p:ext>
            </p:extLst>
          </p:nvPr>
        </p:nvGraphicFramePr>
        <p:xfrm>
          <a:off x="2987824" y="1155954"/>
          <a:ext cx="4968552" cy="5369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EA9D1BEF-43EA-4F33-BE9C-99CCC6503D5D}"/>
              </a:ext>
            </a:extLst>
          </p:cNvPr>
          <p:cNvPicPr>
            <a:picLocks noChangeAspect="1"/>
          </p:cNvPicPr>
          <p:nvPr/>
        </p:nvPicPr>
        <p:blipFill>
          <a:blip r:embed="rId7"/>
          <a:stretch>
            <a:fillRect/>
          </a:stretch>
        </p:blipFill>
        <p:spPr>
          <a:xfrm>
            <a:off x="323528" y="2924944"/>
            <a:ext cx="2304256" cy="1609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502262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1044" y="12954"/>
            <a:ext cx="9165043" cy="1143000"/>
          </a:xfrm>
        </p:spPr>
        <p:style>
          <a:lnRef idx="2">
            <a:schemeClr val="dk1">
              <a:shade val="50000"/>
            </a:schemeClr>
          </a:lnRef>
          <a:fillRef idx="1">
            <a:schemeClr val="dk1"/>
          </a:fillRef>
          <a:effectRef idx="0">
            <a:schemeClr val="dk1"/>
          </a:effectRef>
          <a:fontRef idx="minor">
            <a:schemeClr val="lt1"/>
          </a:fontRef>
        </p:style>
        <p:txBody>
          <a:bodyPr anchor="ctr">
            <a:normAutofit/>
          </a:bodyPr>
          <a:lstStyle/>
          <a:p>
            <a:pPr>
              <a:lnSpc>
                <a:spcPct val="90000"/>
              </a:lnSpc>
            </a:pPr>
            <a:r>
              <a:rPr lang="es-ES" sz="2400" dirty="0"/>
              <a:t>RESTRICCIONES A LA EXPORTACION DE GRANOS</a:t>
            </a:r>
            <a:endParaRPr lang="en-US" sz="2400" dirty="0"/>
          </a:p>
        </p:txBody>
      </p:sp>
      <p:graphicFrame>
        <p:nvGraphicFramePr>
          <p:cNvPr id="6" name="Marcador de contenido 2">
            <a:extLst>
              <a:ext uri="{FF2B5EF4-FFF2-40B4-BE49-F238E27FC236}">
                <a16:creationId xmlns:a16="http://schemas.microsoft.com/office/drawing/2014/main" id="{C567F8CC-ED59-4BA6-91BE-9A4F205CB0EC}"/>
              </a:ext>
            </a:extLst>
          </p:cNvPr>
          <p:cNvGraphicFramePr>
            <a:graphicFrameLocks noGrp="1"/>
          </p:cNvGraphicFramePr>
          <p:nvPr>
            <p:ph sz="half" idx="2"/>
            <p:extLst>
              <p:ext uri="{D42A27DB-BD31-4B8C-83A1-F6EECF244321}">
                <p14:modId xmlns:p14="http://schemas.microsoft.com/office/powerpoint/2010/main" val="1004075726"/>
              </p:ext>
            </p:extLst>
          </p:nvPr>
        </p:nvGraphicFramePr>
        <p:xfrm>
          <a:off x="2987824" y="1340768"/>
          <a:ext cx="4968552"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EA9D1BEF-43EA-4F33-BE9C-99CCC6503D5D}"/>
              </a:ext>
            </a:extLst>
          </p:cNvPr>
          <p:cNvPicPr>
            <a:picLocks noChangeAspect="1"/>
          </p:cNvPicPr>
          <p:nvPr/>
        </p:nvPicPr>
        <p:blipFill>
          <a:blip r:embed="rId7"/>
          <a:stretch>
            <a:fillRect/>
          </a:stretch>
        </p:blipFill>
        <p:spPr>
          <a:xfrm>
            <a:off x="323528" y="2924944"/>
            <a:ext cx="2304256" cy="1609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021835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pic>
        <p:nvPicPr>
          <p:cNvPr id="5" name="Marcador de contenido 4"/>
          <p:cNvPicPr>
            <a:picLocks noGrp="1" noChangeAspect="1"/>
          </p:cNvPicPr>
          <p:nvPr>
            <p:ph sz="half" idx="1"/>
          </p:nvPr>
        </p:nvPicPr>
        <p:blipFill>
          <a:blip r:embed="rId2"/>
          <a:stretch>
            <a:fillRect/>
          </a:stretch>
        </p:blipFill>
        <p:spPr>
          <a:xfrm>
            <a:off x="1331640" y="980728"/>
            <a:ext cx="5976664" cy="5400600"/>
          </a:xfrm>
          <a:prstGeom prst="rect">
            <a:avLst/>
          </a:prstGeom>
        </p:spPr>
      </p:pic>
    </p:spTree>
    <p:extLst>
      <p:ext uri="{BB962C8B-B14F-4D97-AF65-F5344CB8AC3E}">
        <p14:creationId xmlns:p14="http://schemas.microsoft.com/office/powerpoint/2010/main" val="4025836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417638"/>
          </a:xfrm>
        </p:spPr>
        <p:style>
          <a:lnRef idx="2">
            <a:schemeClr val="dk1">
              <a:shade val="50000"/>
            </a:schemeClr>
          </a:lnRef>
          <a:fillRef idx="1">
            <a:schemeClr val="dk1"/>
          </a:fillRef>
          <a:effectRef idx="0">
            <a:schemeClr val="dk1"/>
          </a:effectRef>
          <a:fontRef idx="minor">
            <a:schemeClr val="lt1"/>
          </a:fontRef>
        </p:style>
        <p:txBody>
          <a:bodyPr anchor="ctr">
            <a:normAutofit/>
          </a:bodyPr>
          <a:lstStyle/>
          <a:p>
            <a:pPr>
              <a:lnSpc>
                <a:spcPct val="90000"/>
              </a:lnSpc>
            </a:pPr>
            <a:r>
              <a:rPr lang="es-ES" sz="2400" dirty="0"/>
              <a:t>DERECHOS </a:t>
            </a:r>
            <a:r>
              <a:rPr lang="es-ES" sz="2400" dirty="0" smtClean="0"/>
              <a:t> DE </a:t>
            </a:r>
            <a:r>
              <a:rPr lang="es-ES" sz="2400" dirty="0"/>
              <a:t>EXPORTACION</a:t>
            </a:r>
            <a:endParaRPr lang="en-US" sz="2400" dirty="0"/>
          </a:p>
        </p:txBody>
      </p:sp>
      <p:graphicFrame>
        <p:nvGraphicFramePr>
          <p:cNvPr id="5" name="Marcador de contenido 2">
            <a:extLst>
              <a:ext uri="{FF2B5EF4-FFF2-40B4-BE49-F238E27FC236}">
                <a16:creationId xmlns:a16="http://schemas.microsoft.com/office/drawing/2014/main" id="{274C5593-000C-4FB9-9CC2-793A4D1EEB38}"/>
              </a:ext>
            </a:extLst>
          </p:cNvPr>
          <p:cNvGraphicFramePr>
            <a:graphicFrameLocks noGrp="1"/>
          </p:cNvGraphicFramePr>
          <p:nvPr>
            <p:ph sz="half" idx="2"/>
            <p:extLst>
              <p:ext uri="{D42A27DB-BD31-4B8C-83A1-F6EECF244321}">
                <p14:modId xmlns:p14="http://schemas.microsoft.com/office/powerpoint/2010/main" val="2573031263"/>
              </p:ext>
            </p:extLst>
          </p:nvPr>
        </p:nvGraphicFramePr>
        <p:xfrm>
          <a:off x="2889176" y="1417638"/>
          <a:ext cx="4569296" cy="5179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FEE8B509-14AE-48DB-9971-809A0D28D0E0}"/>
              </a:ext>
            </a:extLst>
          </p:cNvPr>
          <p:cNvPicPr>
            <a:picLocks noChangeAspect="1"/>
          </p:cNvPicPr>
          <p:nvPr/>
        </p:nvPicPr>
        <p:blipFill>
          <a:blip r:embed="rId7"/>
          <a:stretch>
            <a:fillRect/>
          </a:stretch>
        </p:blipFill>
        <p:spPr>
          <a:xfrm>
            <a:off x="356627" y="2780928"/>
            <a:ext cx="2133600" cy="2143125"/>
          </a:xfrm>
          <a:prstGeom prst="rect">
            <a:avLst/>
          </a:prstGeom>
        </p:spPr>
      </p:pic>
    </p:spTree>
    <p:extLst>
      <p:ext uri="{BB962C8B-B14F-4D97-AF65-F5344CB8AC3E}">
        <p14:creationId xmlns:p14="http://schemas.microsoft.com/office/powerpoint/2010/main" val="26998630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417638"/>
          </a:xfrm>
        </p:spPr>
        <p:style>
          <a:lnRef idx="1">
            <a:schemeClr val="accent2"/>
          </a:lnRef>
          <a:fillRef idx="3">
            <a:schemeClr val="accent2"/>
          </a:fillRef>
          <a:effectRef idx="2">
            <a:schemeClr val="accent2"/>
          </a:effectRef>
          <a:fontRef idx="minor">
            <a:schemeClr val="lt1"/>
          </a:fontRef>
        </p:style>
        <p:txBody>
          <a:bodyPr anchor="ctr">
            <a:normAutofit/>
          </a:bodyPr>
          <a:lstStyle/>
          <a:p>
            <a:r>
              <a:rPr lang="es-ES" dirty="0">
                <a:solidFill>
                  <a:schemeClr val="tx1"/>
                </a:solidFill>
              </a:rPr>
              <a:t>RETENCIONES. JURISPRUDENCIA </a:t>
            </a:r>
            <a:endParaRPr lang="en-US" dirty="0">
              <a:solidFill>
                <a:schemeClr val="tx1"/>
              </a:solidFill>
            </a:endParaRPr>
          </a:p>
        </p:txBody>
      </p:sp>
      <p:graphicFrame>
        <p:nvGraphicFramePr>
          <p:cNvPr id="5" name="Marcador de contenido 2">
            <a:extLst>
              <a:ext uri="{FF2B5EF4-FFF2-40B4-BE49-F238E27FC236}">
                <a16:creationId xmlns:a16="http://schemas.microsoft.com/office/drawing/2014/main" id="{A360F1EE-387E-411C-A7D2-32093F106361}"/>
              </a:ext>
            </a:extLst>
          </p:cNvPr>
          <p:cNvGraphicFramePr>
            <a:graphicFrameLocks noGrp="1"/>
          </p:cNvGraphicFramePr>
          <p:nvPr>
            <p:ph idx="1"/>
            <p:extLst>
              <p:ext uri="{D42A27DB-BD31-4B8C-83A1-F6EECF244321}">
                <p14:modId xmlns:p14="http://schemas.microsoft.com/office/powerpoint/2010/main" val="2149052681"/>
              </p:ext>
            </p:extLst>
          </p:nvPr>
        </p:nvGraphicFramePr>
        <p:xfrm>
          <a:off x="33654" y="1844824"/>
          <a:ext cx="655457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0B0AD2DB-9E7F-4F87-B176-4EAD178D483F}"/>
              </a:ext>
            </a:extLst>
          </p:cNvPr>
          <p:cNvPicPr>
            <a:picLocks noChangeAspect="1"/>
          </p:cNvPicPr>
          <p:nvPr/>
        </p:nvPicPr>
        <p:blipFill>
          <a:blip r:embed="rId7"/>
          <a:stretch>
            <a:fillRect/>
          </a:stretch>
        </p:blipFill>
        <p:spPr>
          <a:xfrm>
            <a:off x="7020272" y="2996952"/>
            <a:ext cx="1905000" cy="1905000"/>
          </a:xfrm>
          <a:prstGeom prst="rect">
            <a:avLst/>
          </a:prstGeom>
        </p:spPr>
      </p:pic>
    </p:spTree>
    <p:extLst>
      <p:ext uri="{BB962C8B-B14F-4D97-AF65-F5344CB8AC3E}">
        <p14:creationId xmlns:p14="http://schemas.microsoft.com/office/powerpoint/2010/main" val="2623193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2">
            <a:extLst>
              <a:ext uri="{FF2B5EF4-FFF2-40B4-BE49-F238E27FC236}">
                <a16:creationId xmlns:a16="http://schemas.microsoft.com/office/drawing/2014/main" id="{86940E9D-6AF4-40E2-AC60-1DDC7DE14D4C}"/>
              </a:ext>
            </a:extLst>
          </p:cNvPr>
          <p:cNvGraphicFramePr>
            <a:graphicFrameLocks noGrp="1"/>
          </p:cNvGraphicFramePr>
          <p:nvPr>
            <p:ph sz="half" idx="2"/>
            <p:extLst>
              <p:ext uri="{D42A27DB-BD31-4B8C-83A1-F6EECF244321}">
                <p14:modId xmlns:p14="http://schemas.microsoft.com/office/powerpoint/2010/main" val="2334651258"/>
              </p:ext>
            </p:extLst>
          </p:nvPr>
        </p:nvGraphicFramePr>
        <p:xfrm>
          <a:off x="2547227" y="836712"/>
          <a:ext cx="5112568"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3931A272-7005-4831-B872-6385C0929584}"/>
              </a:ext>
            </a:extLst>
          </p:cNvPr>
          <p:cNvPicPr>
            <a:picLocks noChangeAspect="1"/>
          </p:cNvPicPr>
          <p:nvPr/>
        </p:nvPicPr>
        <p:blipFill>
          <a:blip r:embed="rId7"/>
          <a:stretch>
            <a:fillRect/>
          </a:stretch>
        </p:blipFill>
        <p:spPr>
          <a:xfrm>
            <a:off x="381524" y="2420888"/>
            <a:ext cx="2143125" cy="2143125"/>
          </a:xfrm>
          <a:prstGeom prst="rect">
            <a:avLst/>
          </a:prstGeom>
        </p:spPr>
      </p:pic>
    </p:spTree>
    <p:extLst>
      <p:ext uri="{BB962C8B-B14F-4D97-AF65-F5344CB8AC3E}">
        <p14:creationId xmlns:p14="http://schemas.microsoft.com/office/powerpoint/2010/main" val="7057906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2">
            <a:extLst>
              <a:ext uri="{FF2B5EF4-FFF2-40B4-BE49-F238E27FC236}">
                <a16:creationId xmlns:a16="http://schemas.microsoft.com/office/drawing/2014/main" id="{A24361DB-8BA1-4219-A935-117A7E4A1714}"/>
              </a:ext>
            </a:extLst>
          </p:cNvPr>
          <p:cNvGraphicFramePr>
            <a:graphicFrameLocks noGrp="1"/>
          </p:cNvGraphicFramePr>
          <p:nvPr>
            <p:ph idx="1"/>
            <p:extLst>
              <p:ext uri="{D42A27DB-BD31-4B8C-83A1-F6EECF244321}">
                <p14:modId xmlns:p14="http://schemas.microsoft.com/office/powerpoint/2010/main" val="3155858271"/>
              </p:ext>
            </p:extLst>
          </p:nvPr>
        </p:nvGraphicFramePr>
        <p:xfrm>
          <a:off x="457200" y="1600200"/>
          <a:ext cx="577098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BA5495EB-213A-4FBE-9568-372356E96E9F}"/>
              </a:ext>
            </a:extLst>
          </p:cNvPr>
          <p:cNvPicPr>
            <a:picLocks noChangeAspect="1"/>
          </p:cNvPicPr>
          <p:nvPr/>
        </p:nvPicPr>
        <p:blipFill>
          <a:blip r:embed="rId7"/>
          <a:stretch>
            <a:fillRect/>
          </a:stretch>
        </p:blipFill>
        <p:spPr>
          <a:xfrm>
            <a:off x="6660232" y="2912122"/>
            <a:ext cx="1902117" cy="1902117"/>
          </a:xfrm>
          <a:prstGeom prst="rect">
            <a:avLst/>
          </a:prstGeom>
        </p:spPr>
      </p:pic>
    </p:spTree>
    <p:extLst>
      <p:ext uri="{BB962C8B-B14F-4D97-AF65-F5344CB8AC3E}">
        <p14:creationId xmlns:p14="http://schemas.microsoft.com/office/powerpoint/2010/main" val="41569880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417638"/>
          </a:xfrm>
        </p:spPr>
        <p:style>
          <a:lnRef idx="2">
            <a:schemeClr val="dk1">
              <a:shade val="50000"/>
            </a:schemeClr>
          </a:lnRef>
          <a:fillRef idx="1">
            <a:schemeClr val="dk1"/>
          </a:fillRef>
          <a:effectRef idx="0">
            <a:schemeClr val="dk1"/>
          </a:effectRef>
          <a:fontRef idx="minor">
            <a:schemeClr val="lt1"/>
          </a:fontRef>
        </p:style>
        <p:txBody>
          <a:bodyPr anchor="ctr">
            <a:normAutofit/>
          </a:bodyPr>
          <a:lstStyle/>
          <a:p>
            <a:pPr>
              <a:lnSpc>
                <a:spcPct val="90000"/>
              </a:lnSpc>
            </a:pPr>
            <a:r>
              <a:rPr lang="es-ES" sz="1800" dirty="0"/>
              <a:t/>
            </a:r>
            <a:br>
              <a:rPr lang="es-ES" sz="1800" dirty="0"/>
            </a:br>
            <a:r>
              <a:rPr lang="es-ES" sz="1800" dirty="0"/>
              <a:t>RESTRICCIONES A LA EXPORTACION DE CARNES </a:t>
            </a:r>
            <a:br>
              <a:rPr lang="es-ES" sz="1800" dirty="0"/>
            </a:br>
            <a:r>
              <a:rPr lang="es-ES" sz="1800" dirty="0"/>
              <a:t>2006-2020</a:t>
            </a:r>
            <a:r>
              <a:rPr lang="en-US" sz="1800" dirty="0"/>
              <a:t/>
            </a:r>
            <a:br>
              <a:rPr lang="en-US" sz="1800" dirty="0"/>
            </a:br>
            <a:endParaRPr lang="en-US" sz="1800" dirty="0"/>
          </a:p>
        </p:txBody>
      </p:sp>
      <p:sp>
        <p:nvSpPr>
          <p:cNvPr id="3" name="Marcador de contenido 2"/>
          <p:cNvSpPr>
            <a:spLocks noGrp="1"/>
          </p:cNvSpPr>
          <p:nvPr>
            <p:ph sz="half" idx="2"/>
          </p:nvPr>
        </p:nvSpPr>
        <p:spPr>
          <a:xfrm>
            <a:off x="323528" y="2258814"/>
            <a:ext cx="6059016" cy="3951288"/>
          </a:xfrm>
        </p:spPr>
        <p:txBody>
          <a:bodyPr>
            <a:normAutofit fontScale="92500" lnSpcReduction="10000"/>
          </a:bodyPr>
          <a:lstStyle/>
          <a:p>
            <a:pPr>
              <a:lnSpc>
                <a:spcPct val="90000"/>
              </a:lnSpc>
            </a:pPr>
            <a:r>
              <a:rPr lang="es-ES" sz="2000" dirty="0"/>
              <a:t>En marzo de 2006, mediante Resolución N° 114/2006 del Ministerio de Economía y Producción, se dispuso la suspensión por 180 días de las exportaciones de </a:t>
            </a:r>
            <a:r>
              <a:rPr lang="es-ES" sz="2000" dirty="0" smtClean="0"/>
              <a:t>carnes</a:t>
            </a:r>
            <a:r>
              <a:rPr lang="es-ES" sz="2000" dirty="0"/>
              <a:t>, luego por Resolución 397/2006 se estableció un cupo de exportación, que se fue prorrogando por Resoluciones N° 935/2006, 367/2007, 24/2007 de dicho ministerio. </a:t>
            </a:r>
          </a:p>
          <a:p>
            <a:pPr>
              <a:lnSpc>
                <a:spcPct val="90000"/>
              </a:lnSpc>
            </a:pPr>
            <a:endParaRPr lang="es-ES" sz="2000" dirty="0"/>
          </a:p>
          <a:p>
            <a:pPr>
              <a:lnSpc>
                <a:spcPct val="90000"/>
              </a:lnSpc>
            </a:pPr>
            <a:r>
              <a:rPr lang="es-ES" sz="2000" dirty="0"/>
              <a:t>Fundamentos: Ley </a:t>
            </a:r>
            <a:r>
              <a:rPr lang="es-ES" sz="2000" dirty="0" err="1"/>
              <a:t>Nº</a:t>
            </a:r>
            <a:r>
              <a:rPr lang="es-ES" sz="2000" dirty="0"/>
              <a:t> 22.415 (Código Aduanero) faculta al PEN a suspender transitoriamente las exportaciones de determinadas mercaderías por razones económicas (art. 632), tales como aquellas tendientes a estabilizar los precios internos a niveles convenientes o mantener un volumen de oferta adecuado a las necesidades de abastecimiento del mercado interno (redacta el inc. d) del art. 609). </a:t>
            </a:r>
            <a:endParaRPr lang="en-US" sz="2000" dirty="0"/>
          </a:p>
          <a:p>
            <a:pPr>
              <a:lnSpc>
                <a:spcPct val="90000"/>
              </a:lnSpc>
            </a:pPr>
            <a:endParaRPr lang="en-US" sz="2000" dirty="0"/>
          </a:p>
          <a:p>
            <a:pPr>
              <a:lnSpc>
                <a:spcPct val="90000"/>
              </a:lnSpc>
            </a:pPr>
            <a:endParaRPr lang="en-US" sz="1500" dirty="0"/>
          </a:p>
        </p:txBody>
      </p:sp>
      <p:pic>
        <p:nvPicPr>
          <p:cNvPr id="4" name="Picture 3">
            <a:extLst>
              <a:ext uri="{FF2B5EF4-FFF2-40B4-BE49-F238E27FC236}">
                <a16:creationId xmlns:a16="http://schemas.microsoft.com/office/drawing/2014/main" id="{3A3E90C5-331F-4F89-A53F-2738BDA78BCD}"/>
              </a:ext>
            </a:extLst>
          </p:cNvPr>
          <p:cNvPicPr>
            <a:picLocks noChangeAspect="1"/>
          </p:cNvPicPr>
          <p:nvPr/>
        </p:nvPicPr>
        <p:blipFill>
          <a:blip r:embed="rId2"/>
          <a:stretch>
            <a:fillRect/>
          </a:stretch>
        </p:blipFill>
        <p:spPr>
          <a:xfrm>
            <a:off x="6653565" y="2996952"/>
            <a:ext cx="2143125" cy="2143125"/>
          </a:xfrm>
          <a:prstGeom prst="rect">
            <a:avLst/>
          </a:prstGeom>
        </p:spPr>
      </p:pic>
    </p:spTree>
    <p:extLst>
      <p:ext uri="{BB962C8B-B14F-4D97-AF65-F5344CB8AC3E}">
        <p14:creationId xmlns:p14="http://schemas.microsoft.com/office/powerpoint/2010/main" val="3880916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E3D7456-72A1-405C-B3C0-CB75C4BE9F4A}"/>
              </a:ext>
            </a:extLst>
          </p:cNvPr>
          <p:cNvSpPr>
            <a:spLocks noGrp="1"/>
          </p:cNvSpPr>
          <p:nvPr>
            <p:ph type="title"/>
          </p:nvPr>
        </p:nvSpPr>
        <p:spPr>
          <a:xfrm>
            <a:off x="457200" y="274638"/>
            <a:ext cx="8229600" cy="1143000"/>
          </a:xfrm>
        </p:spPr>
        <p:txBody>
          <a:bodyPr/>
          <a:lstStyle/>
          <a:p>
            <a:endParaRPr lang="en-US"/>
          </a:p>
        </p:txBody>
      </p:sp>
      <p:graphicFrame>
        <p:nvGraphicFramePr>
          <p:cNvPr id="5" name="Marcador de contenido 2">
            <a:extLst>
              <a:ext uri="{FF2B5EF4-FFF2-40B4-BE49-F238E27FC236}">
                <a16:creationId xmlns:a16="http://schemas.microsoft.com/office/drawing/2014/main" id="{C03F3837-A10B-4FD3-AA64-4AED07598F7F}"/>
              </a:ext>
            </a:extLst>
          </p:cNvPr>
          <p:cNvGraphicFramePr>
            <a:graphicFrameLocks noGrp="1"/>
          </p:cNvGraphicFramePr>
          <p:nvPr>
            <p:ph idx="1"/>
            <p:extLst>
              <p:ext uri="{D42A27DB-BD31-4B8C-83A1-F6EECF244321}">
                <p14:modId xmlns:p14="http://schemas.microsoft.com/office/powerpoint/2010/main" val="4018664051"/>
              </p:ext>
            </p:extLst>
          </p:nvPr>
        </p:nvGraphicFramePr>
        <p:xfrm>
          <a:off x="457200" y="1268760"/>
          <a:ext cx="822960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16128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417638"/>
          </a:xfrm>
        </p:spPr>
        <p:style>
          <a:lnRef idx="2">
            <a:schemeClr val="dk1">
              <a:shade val="50000"/>
            </a:schemeClr>
          </a:lnRef>
          <a:fillRef idx="1">
            <a:schemeClr val="dk1"/>
          </a:fillRef>
          <a:effectRef idx="0">
            <a:schemeClr val="dk1"/>
          </a:effectRef>
          <a:fontRef idx="minor">
            <a:schemeClr val="lt1"/>
          </a:fontRef>
        </p:style>
        <p:txBody>
          <a:bodyPr anchor="ctr">
            <a:normAutofit/>
          </a:bodyPr>
          <a:lstStyle/>
          <a:p>
            <a:pPr>
              <a:lnSpc>
                <a:spcPct val="90000"/>
              </a:lnSpc>
            </a:pPr>
            <a:r>
              <a:rPr lang="es-ES" sz="1800" dirty="0"/>
              <a:t/>
            </a:r>
            <a:br>
              <a:rPr lang="es-ES" sz="1800" dirty="0"/>
            </a:br>
            <a:r>
              <a:rPr lang="es-ES" sz="1800" dirty="0"/>
              <a:t>RESTRICCIONES A LA EXPORTACION DE CARNES </a:t>
            </a:r>
            <a:br>
              <a:rPr lang="es-ES" sz="1800" dirty="0"/>
            </a:br>
            <a:r>
              <a:rPr lang="es-ES" sz="1800" dirty="0"/>
              <a:t>2006-2020</a:t>
            </a:r>
            <a:r>
              <a:rPr lang="en-US" sz="1800" dirty="0"/>
              <a:t/>
            </a:r>
            <a:br>
              <a:rPr lang="en-US" sz="1800" dirty="0"/>
            </a:br>
            <a:endParaRPr lang="en-US" sz="1800" dirty="0"/>
          </a:p>
        </p:txBody>
      </p:sp>
      <p:sp>
        <p:nvSpPr>
          <p:cNvPr id="3" name="Marcador de contenido 2"/>
          <p:cNvSpPr>
            <a:spLocks noGrp="1"/>
          </p:cNvSpPr>
          <p:nvPr>
            <p:ph sz="half" idx="2"/>
          </p:nvPr>
        </p:nvSpPr>
        <p:spPr>
          <a:xfrm>
            <a:off x="323528" y="1628800"/>
            <a:ext cx="8640960" cy="4680520"/>
          </a:xfrm>
        </p:spPr>
        <p:txBody>
          <a:bodyPr>
            <a:normAutofit/>
          </a:bodyPr>
          <a:lstStyle/>
          <a:p>
            <a:pPr>
              <a:lnSpc>
                <a:spcPct val="90000"/>
              </a:lnSpc>
            </a:pPr>
            <a:endParaRPr lang="en-US" sz="2000" dirty="0"/>
          </a:p>
          <a:p>
            <a:pPr>
              <a:lnSpc>
                <a:spcPct val="90000"/>
              </a:lnSpc>
            </a:pPr>
            <a:endParaRPr lang="en-US" sz="1500" dirty="0"/>
          </a:p>
        </p:txBody>
      </p:sp>
      <p:pic>
        <p:nvPicPr>
          <p:cNvPr id="5"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0256" y="1600200"/>
            <a:ext cx="8082184" cy="4709120"/>
          </a:xfrm>
        </p:spPr>
      </p:pic>
    </p:spTree>
    <p:extLst>
      <p:ext uri="{BB962C8B-B14F-4D97-AF65-F5344CB8AC3E}">
        <p14:creationId xmlns:p14="http://schemas.microsoft.com/office/powerpoint/2010/main" val="3633513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417638"/>
          </a:xfrm>
        </p:spPr>
        <p:style>
          <a:lnRef idx="2">
            <a:schemeClr val="dk1">
              <a:shade val="50000"/>
            </a:schemeClr>
          </a:lnRef>
          <a:fillRef idx="1">
            <a:schemeClr val="dk1"/>
          </a:fillRef>
          <a:effectRef idx="0">
            <a:schemeClr val="dk1"/>
          </a:effectRef>
          <a:fontRef idx="minor">
            <a:schemeClr val="lt1"/>
          </a:fontRef>
        </p:style>
        <p:txBody>
          <a:bodyPr anchor="ctr">
            <a:normAutofit/>
          </a:bodyPr>
          <a:lstStyle/>
          <a:p>
            <a:pPr>
              <a:lnSpc>
                <a:spcPct val="90000"/>
              </a:lnSpc>
            </a:pPr>
            <a:r>
              <a:rPr lang="es-ES" sz="1800" dirty="0"/>
              <a:t/>
            </a:r>
            <a:br>
              <a:rPr lang="es-ES" sz="1800" dirty="0"/>
            </a:br>
            <a:r>
              <a:rPr lang="es-ES" sz="2400" b="1" dirty="0"/>
              <a:t>RESTRICCIONES A LA EXPORTACION DE CARNES </a:t>
            </a:r>
            <a:br>
              <a:rPr lang="es-ES" sz="2400" b="1" dirty="0"/>
            </a:br>
            <a:r>
              <a:rPr lang="es-ES" sz="2400" b="1" dirty="0"/>
              <a:t>AÑO 2021</a:t>
            </a:r>
            <a:r>
              <a:rPr lang="en-US" sz="2400" b="1" dirty="0"/>
              <a:t/>
            </a:r>
            <a:br>
              <a:rPr lang="en-US" sz="2400" b="1" dirty="0"/>
            </a:br>
            <a:endParaRPr lang="en-US" sz="2400" b="1" dirty="0"/>
          </a:p>
        </p:txBody>
      </p:sp>
      <p:graphicFrame>
        <p:nvGraphicFramePr>
          <p:cNvPr id="5" name="Marcador de contenido 2">
            <a:extLst>
              <a:ext uri="{FF2B5EF4-FFF2-40B4-BE49-F238E27FC236}">
                <a16:creationId xmlns:a16="http://schemas.microsoft.com/office/drawing/2014/main" id="{912D08C8-2C98-411B-83B1-F60801690475}"/>
              </a:ext>
            </a:extLst>
          </p:cNvPr>
          <p:cNvGraphicFramePr>
            <a:graphicFrameLocks noGrp="1"/>
          </p:cNvGraphicFramePr>
          <p:nvPr>
            <p:ph idx="1"/>
            <p:extLst>
              <p:ext uri="{D42A27DB-BD31-4B8C-83A1-F6EECF244321}">
                <p14:modId xmlns:p14="http://schemas.microsoft.com/office/powerpoint/2010/main" val="2643987992"/>
              </p:ext>
            </p:extLst>
          </p:nvPr>
        </p:nvGraphicFramePr>
        <p:xfrm>
          <a:off x="457200" y="1600200"/>
          <a:ext cx="5122912" cy="4493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FF423FB7-3418-475D-9BDB-D81079228F06}"/>
              </a:ext>
            </a:extLst>
          </p:cNvPr>
          <p:cNvPicPr>
            <a:picLocks noChangeAspect="1"/>
          </p:cNvPicPr>
          <p:nvPr/>
        </p:nvPicPr>
        <p:blipFill>
          <a:blip r:embed="rId7"/>
          <a:stretch>
            <a:fillRect/>
          </a:stretch>
        </p:blipFill>
        <p:spPr>
          <a:xfrm>
            <a:off x="6096000" y="3068960"/>
            <a:ext cx="2590800" cy="1762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515278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3528" y="1916832"/>
            <a:ext cx="5860535" cy="4248472"/>
          </a:xfrm>
        </p:spPr>
        <p:txBody>
          <a:bodyPr>
            <a:noAutofit/>
          </a:bodyPr>
          <a:lstStyle/>
          <a:p>
            <a:r>
              <a:rPr lang="es-ES" sz="1600" dirty="0">
                <a:latin typeface="Arial" panose="020B0604020202020204" pitchFamily="34" charset="0"/>
                <a:cs typeface="Arial" panose="020B0604020202020204" pitchFamily="34" charset="0"/>
              </a:rPr>
              <a:t>Con fecha 7/5/21, por Disposición 59/2021 DIRECCIÓN NACIONAL DE CONTROL COMERCIAL AGROPECUARIO, se establece que una vez ingresadas las DJEC al MINAGRI, quedarán en estado pendiente mientras la esta analiza el contenido de las mismas.</a:t>
            </a:r>
            <a:endParaRPr lang="en-US" sz="1600" dirty="0">
              <a:latin typeface="Arial" panose="020B0604020202020204" pitchFamily="34" charset="0"/>
              <a:cs typeface="Arial" panose="020B0604020202020204" pitchFamily="34" charset="0"/>
            </a:endParaRPr>
          </a:p>
          <a:p>
            <a:endParaRPr lang="es-ES"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rPr>
              <a:t>Posteriormente, con fecha 19/5/21, por Resolución 75/2021 MINISTERIO DE AGRICULTURA, GANADERÍA Y PESCA se suspende, por el plazo de 30 días, la aprobación de solicitudes de Declaración Jurada de Operaciones de Exportación de Carne (DJEC)</a:t>
            </a:r>
          </a:p>
          <a:p>
            <a:endParaRPr lang="es-ES"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rPr>
              <a:t>En el plazo de 30 días se sucedieron 3 medidas que progresivamente fueron restringiendo las exportaciones de carnes hasta su prohibición por 30 días.</a:t>
            </a:r>
            <a:endParaRPr lang="en-US" sz="1600" dirty="0"/>
          </a:p>
        </p:txBody>
      </p:sp>
      <p:sp>
        <p:nvSpPr>
          <p:cNvPr id="6" name="Título 1">
            <a:extLst>
              <a:ext uri="{FF2B5EF4-FFF2-40B4-BE49-F238E27FC236}">
                <a16:creationId xmlns:a16="http://schemas.microsoft.com/office/drawing/2014/main" id="{DE29FFF5-F1EA-427D-8B5D-F205ACD021C2}"/>
              </a:ext>
            </a:extLst>
          </p:cNvPr>
          <p:cNvSpPr>
            <a:spLocks noGrp="1"/>
          </p:cNvSpPr>
          <p:nvPr>
            <p:ph type="title"/>
          </p:nvPr>
        </p:nvSpPr>
        <p:spPr>
          <a:xfrm>
            <a:off x="0" y="0"/>
            <a:ext cx="9144000" cy="1417638"/>
          </a:xfrm>
        </p:spPr>
        <p:style>
          <a:lnRef idx="2">
            <a:schemeClr val="dk1">
              <a:shade val="50000"/>
            </a:schemeClr>
          </a:lnRef>
          <a:fillRef idx="1">
            <a:schemeClr val="dk1"/>
          </a:fillRef>
          <a:effectRef idx="0">
            <a:schemeClr val="dk1"/>
          </a:effectRef>
          <a:fontRef idx="minor">
            <a:schemeClr val="lt1"/>
          </a:fontRef>
        </p:style>
        <p:txBody>
          <a:bodyPr anchor="ctr">
            <a:normAutofit/>
          </a:bodyPr>
          <a:lstStyle/>
          <a:p>
            <a:pPr>
              <a:lnSpc>
                <a:spcPct val="90000"/>
              </a:lnSpc>
            </a:pPr>
            <a:r>
              <a:rPr lang="es-ES" sz="1800" dirty="0"/>
              <a:t/>
            </a:r>
            <a:br>
              <a:rPr lang="es-ES" sz="1800" dirty="0"/>
            </a:br>
            <a:r>
              <a:rPr lang="es-ES" sz="2400" b="1" dirty="0"/>
              <a:t>RESTRICCIONES A LA EXPORTACION DE CARNES </a:t>
            </a:r>
            <a:br>
              <a:rPr lang="es-ES" sz="2400" b="1" dirty="0"/>
            </a:br>
            <a:r>
              <a:rPr lang="es-ES" sz="2400" b="1" dirty="0"/>
              <a:t>AÑO 2021</a:t>
            </a:r>
            <a:r>
              <a:rPr lang="en-US" sz="2400" b="1" dirty="0"/>
              <a:t/>
            </a:r>
            <a:br>
              <a:rPr lang="en-US" sz="2400" b="1" dirty="0"/>
            </a:br>
            <a:endParaRPr lang="en-US" sz="2400" b="1" dirty="0"/>
          </a:p>
        </p:txBody>
      </p:sp>
      <p:pic>
        <p:nvPicPr>
          <p:cNvPr id="7" name="Picture 6">
            <a:extLst>
              <a:ext uri="{FF2B5EF4-FFF2-40B4-BE49-F238E27FC236}">
                <a16:creationId xmlns:a16="http://schemas.microsoft.com/office/drawing/2014/main" id="{82AB76DA-E91F-4FC4-8C5D-BA3A0EB6AF71}"/>
              </a:ext>
            </a:extLst>
          </p:cNvPr>
          <p:cNvPicPr>
            <a:picLocks noChangeAspect="1"/>
          </p:cNvPicPr>
          <p:nvPr/>
        </p:nvPicPr>
        <p:blipFill>
          <a:blip r:embed="rId2"/>
          <a:stretch>
            <a:fillRect/>
          </a:stretch>
        </p:blipFill>
        <p:spPr>
          <a:xfrm>
            <a:off x="6184063" y="2708920"/>
            <a:ext cx="2627604" cy="3554276"/>
          </a:xfrm>
          <a:prstGeom prst="rect">
            <a:avLst/>
          </a:prstGeom>
        </p:spPr>
      </p:pic>
    </p:spTree>
    <p:extLst>
      <p:ext uri="{BB962C8B-B14F-4D97-AF65-F5344CB8AC3E}">
        <p14:creationId xmlns:p14="http://schemas.microsoft.com/office/powerpoint/2010/main" val="16287064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5037" y="1844824"/>
            <a:ext cx="5609131" cy="4589843"/>
          </a:xfrm>
        </p:spPr>
        <p:txBody>
          <a:bodyPr>
            <a:normAutofit fontScale="47500" lnSpcReduction="20000"/>
          </a:bodyPr>
          <a:lstStyle/>
          <a:p>
            <a:endParaRPr lang="es-ES" sz="4000" dirty="0">
              <a:latin typeface="Arial" panose="020B0604020202020204" pitchFamily="34" charset="0"/>
              <a:cs typeface="Arial" panose="020B0604020202020204" pitchFamily="34" charset="0"/>
            </a:endParaRPr>
          </a:p>
          <a:p>
            <a:r>
              <a:rPr lang="es-ES" sz="4000" dirty="0">
                <a:cs typeface="Arial" panose="020B0604020202020204" pitchFamily="34" charset="0"/>
              </a:rPr>
              <a:t>Fundamentos: si bien la Resolución N° 75/2021 MINAGRI remite a la normativa sobre emergencia sanitaria para explicar el impacto en la actividad económica, la prohibición se fundamenta en una escueta remisión al artículo 37 del Decreto N° </a:t>
            </a:r>
            <a:r>
              <a:rPr lang="es-ES" sz="4000" dirty="0" smtClean="0">
                <a:cs typeface="Arial" panose="020B0604020202020204" pitchFamily="34" charset="0"/>
              </a:rPr>
              <a:t>2284/91.</a:t>
            </a:r>
          </a:p>
          <a:p>
            <a:r>
              <a:rPr lang="es-ES" sz="4000" dirty="0" smtClean="0">
                <a:cs typeface="Arial" panose="020B0604020202020204" pitchFamily="34" charset="0"/>
              </a:rPr>
              <a:t>La </a:t>
            </a:r>
            <a:r>
              <a:rPr lang="es-ES" sz="4000" dirty="0">
                <a:cs typeface="Arial" panose="020B0604020202020204" pitchFamily="34" charset="0"/>
              </a:rPr>
              <a:t>Ley 21.740 en su redacción original, tiene una sola referencia a la prohibición de exportación: art. 13 inc. j) “</a:t>
            </a:r>
            <a:r>
              <a:rPr lang="es-ES" sz="4000" i="1" dirty="0">
                <a:cs typeface="Arial" panose="020B0604020202020204" pitchFamily="34" charset="0"/>
              </a:rPr>
              <a:t>Establecer las normas de calidad y especificaciones técnicas… pudiendo prohibir la exportación y el embarque en caso de violación de dichas </a:t>
            </a:r>
            <a:r>
              <a:rPr lang="es-ES" sz="4000" i="1" dirty="0" smtClean="0">
                <a:cs typeface="Arial" panose="020B0604020202020204" pitchFamily="34" charset="0"/>
              </a:rPr>
              <a:t>normas”.</a:t>
            </a:r>
          </a:p>
          <a:p>
            <a:pPr lvl="0"/>
            <a:r>
              <a:rPr lang="es-ES" sz="4000" dirty="0" smtClean="0">
                <a:cs typeface="Arial" panose="020B0604020202020204" pitchFamily="34" charset="0"/>
              </a:rPr>
              <a:t>Por Decreto 408/2021 se suspende la exportación </a:t>
            </a:r>
            <a:r>
              <a:rPr lang="es-ES" sz="3800" dirty="0" smtClean="0">
                <a:cs typeface="Arial" panose="020B0604020202020204" pitchFamily="34" charset="0"/>
              </a:rPr>
              <a:t>de productos cárnicos hasta el 31-12-2021, esta vez con fundamento en el Código Aduanero. Por </a:t>
            </a:r>
            <a:r>
              <a:rPr lang="es-ES" sz="3800" dirty="0" smtClean="0"/>
              <a:t>Decreto </a:t>
            </a:r>
            <a:r>
              <a:rPr lang="es-ES" sz="3800" dirty="0"/>
              <a:t>911 del 30-12-2021 se suspenden hasta fines de 2023</a:t>
            </a:r>
            <a:endParaRPr lang="en-US" sz="3800" dirty="0"/>
          </a:p>
        </p:txBody>
      </p:sp>
      <p:sp>
        <p:nvSpPr>
          <p:cNvPr id="6" name="Título 1">
            <a:extLst>
              <a:ext uri="{FF2B5EF4-FFF2-40B4-BE49-F238E27FC236}">
                <a16:creationId xmlns:a16="http://schemas.microsoft.com/office/drawing/2014/main" id="{A72EAF64-A447-4932-BAC5-AB1C3B543014}"/>
              </a:ext>
            </a:extLst>
          </p:cNvPr>
          <p:cNvSpPr>
            <a:spLocks noGrp="1"/>
          </p:cNvSpPr>
          <p:nvPr>
            <p:ph type="title"/>
          </p:nvPr>
        </p:nvSpPr>
        <p:spPr>
          <a:xfrm>
            <a:off x="0" y="0"/>
            <a:ext cx="9144000" cy="1417638"/>
          </a:xfrm>
        </p:spPr>
        <p:style>
          <a:lnRef idx="2">
            <a:schemeClr val="dk1">
              <a:shade val="50000"/>
            </a:schemeClr>
          </a:lnRef>
          <a:fillRef idx="1">
            <a:schemeClr val="dk1"/>
          </a:fillRef>
          <a:effectRef idx="0">
            <a:schemeClr val="dk1"/>
          </a:effectRef>
          <a:fontRef idx="minor">
            <a:schemeClr val="lt1"/>
          </a:fontRef>
        </p:style>
        <p:txBody>
          <a:bodyPr anchor="ctr">
            <a:normAutofit/>
          </a:bodyPr>
          <a:lstStyle/>
          <a:p>
            <a:pPr>
              <a:lnSpc>
                <a:spcPct val="90000"/>
              </a:lnSpc>
            </a:pPr>
            <a:r>
              <a:rPr lang="es-ES" sz="1800" dirty="0"/>
              <a:t/>
            </a:r>
            <a:br>
              <a:rPr lang="es-ES" sz="1800" dirty="0"/>
            </a:br>
            <a:r>
              <a:rPr lang="es-ES" sz="2400" b="1" dirty="0"/>
              <a:t>RESTRICCIONES A LA EXPORTACION DE CARNES </a:t>
            </a:r>
            <a:br>
              <a:rPr lang="es-ES" sz="2400" b="1" dirty="0"/>
            </a:br>
            <a:r>
              <a:rPr lang="es-ES" sz="2400" b="1" dirty="0"/>
              <a:t>AÑO 2021</a:t>
            </a:r>
            <a:r>
              <a:rPr lang="en-US" sz="2400" b="1" dirty="0"/>
              <a:t/>
            </a:r>
            <a:br>
              <a:rPr lang="en-US" sz="2400" b="1" dirty="0"/>
            </a:br>
            <a:endParaRPr lang="en-US" sz="2400" b="1" dirty="0"/>
          </a:p>
        </p:txBody>
      </p:sp>
      <p:pic>
        <p:nvPicPr>
          <p:cNvPr id="7" name="Picture 6">
            <a:extLst>
              <a:ext uri="{FF2B5EF4-FFF2-40B4-BE49-F238E27FC236}">
                <a16:creationId xmlns:a16="http://schemas.microsoft.com/office/drawing/2014/main" id="{ECFBEC78-B15B-43BC-9B71-D232DEC0385C}"/>
              </a:ext>
            </a:extLst>
          </p:cNvPr>
          <p:cNvPicPr>
            <a:picLocks noChangeAspect="1"/>
          </p:cNvPicPr>
          <p:nvPr/>
        </p:nvPicPr>
        <p:blipFill>
          <a:blip r:embed="rId2"/>
          <a:stretch>
            <a:fillRect/>
          </a:stretch>
        </p:blipFill>
        <p:spPr>
          <a:xfrm>
            <a:off x="6228184" y="2894006"/>
            <a:ext cx="2627604" cy="3554276"/>
          </a:xfrm>
          <a:prstGeom prst="rect">
            <a:avLst/>
          </a:prstGeom>
        </p:spPr>
      </p:pic>
    </p:spTree>
    <p:extLst>
      <p:ext uri="{BB962C8B-B14F-4D97-AF65-F5344CB8AC3E}">
        <p14:creationId xmlns:p14="http://schemas.microsoft.com/office/powerpoint/2010/main" val="15113217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417638"/>
          </a:xfrm>
        </p:spPr>
        <p:style>
          <a:lnRef idx="1">
            <a:schemeClr val="accent2"/>
          </a:lnRef>
          <a:fillRef idx="3">
            <a:schemeClr val="accent2"/>
          </a:fillRef>
          <a:effectRef idx="2">
            <a:schemeClr val="accent2"/>
          </a:effectRef>
          <a:fontRef idx="minor">
            <a:schemeClr val="lt1"/>
          </a:fontRef>
        </p:style>
        <p:txBody>
          <a:bodyPr anchor="ctr">
            <a:normAutofit fontScale="90000"/>
          </a:bodyPr>
          <a:lstStyle/>
          <a:p>
            <a:r>
              <a:rPr lang="es-ES" dirty="0" smtClean="0">
                <a:solidFill>
                  <a:schemeClr val="tx1"/>
                </a:solidFill>
              </a:rPr>
              <a:t>ACTUALIDAD DE LAS RESTRICCIONES</a:t>
            </a:r>
            <a:br>
              <a:rPr lang="es-ES" dirty="0" smtClean="0">
                <a:solidFill>
                  <a:schemeClr val="tx1"/>
                </a:solidFill>
              </a:rPr>
            </a:br>
            <a:r>
              <a:rPr lang="es-ES" dirty="0" smtClean="0">
                <a:solidFill>
                  <a:schemeClr val="tx1"/>
                </a:solidFill>
              </a:rPr>
              <a:t>CONCLUSIONES. RESUMEN</a:t>
            </a:r>
            <a:endParaRPr lang="en-US" dirty="0">
              <a:solidFill>
                <a:schemeClr val="tx1"/>
              </a:solidFill>
            </a:endParaRPr>
          </a:p>
        </p:txBody>
      </p:sp>
      <p:graphicFrame>
        <p:nvGraphicFramePr>
          <p:cNvPr id="5" name="Marcador de contenido 2">
            <a:extLst>
              <a:ext uri="{FF2B5EF4-FFF2-40B4-BE49-F238E27FC236}">
                <a16:creationId xmlns:a16="http://schemas.microsoft.com/office/drawing/2014/main" id="{A360F1EE-387E-411C-A7D2-32093F106361}"/>
              </a:ext>
            </a:extLst>
          </p:cNvPr>
          <p:cNvGraphicFramePr>
            <a:graphicFrameLocks noGrp="1"/>
          </p:cNvGraphicFramePr>
          <p:nvPr>
            <p:ph idx="1"/>
            <p:extLst>
              <p:ext uri="{D42A27DB-BD31-4B8C-83A1-F6EECF244321}">
                <p14:modId xmlns:p14="http://schemas.microsoft.com/office/powerpoint/2010/main" val="61292493"/>
              </p:ext>
            </p:extLst>
          </p:nvPr>
        </p:nvGraphicFramePr>
        <p:xfrm>
          <a:off x="33654" y="1700808"/>
          <a:ext cx="655457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0B0AD2DB-9E7F-4F87-B176-4EAD178D483F}"/>
              </a:ext>
            </a:extLst>
          </p:cNvPr>
          <p:cNvPicPr>
            <a:picLocks noChangeAspect="1"/>
          </p:cNvPicPr>
          <p:nvPr/>
        </p:nvPicPr>
        <p:blipFill>
          <a:blip r:embed="rId7"/>
          <a:stretch>
            <a:fillRect/>
          </a:stretch>
        </p:blipFill>
        <p:spPr>
          <a:xfrm>
            <a:off x="7020272" y="2996952"/>
            <a:ext cx="1905000" cy="1905000"/>
          </a:xfrm>
          <a:prstGeom prst="rect">
            <a:avLst/>
          </a:prstGeom>
        </p:spPr>
      </p:pic>
    </p:spTree>
    <p:extLst>
      <p:ext uri="{BB962C8B-B14F-4D97-AF65-F5344CB8AC3E}">
        <p14:creationId xmlns:p14="http://schemas.microsoft.com/office/powerpoint/2010/main" val="15850818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5DC6E8-3BC7-46F6-8295-B3410FA5E99B}"/>
              </a:ext>
            </a:extLst>
          </p:cNvPr>
          <p:cNvPicPr>
            <a:picLocks noChangeAspect="1"/>
          </p:cNvPicPr>
          <p:nvPr/>
        </p:nvPicPr>
        <p:blipFill rotWithShape="1">
          <a:blip r:embed="rId2"/>
          <a:srcRect b="1793"/>
          <a:stretch/>
        </p:blipFill>
        <p:spPr>
          <a:xfrm>
            <a:off x="457200" y="1600200"/>
            <a:ext cx="8229600" cy="4525963"/>
          </a:xfrm>
          <a:prstGeom prst="rect">
            <a:avLst/>
          </a:prstGeom>
          <a:noFill/>
        </p:spPr>
      </p:pic>
      <p:sp>
        <p:nvSpPr>
          <p:cNvPr id="7" name="TextBox 6">
            <a:extLst>
              <a:ext uri="{FF2B5EF4-FFF2-40B4-BE49-F238E27FC236}">
                <a16:creationId xmlns:a16="http://schemas.microsoft.com/office/drawing/2014/main" id="{B873C941-3EF0-4792-A83E-CD4AA6BCBB20}"/>
              </a:ext>
            </a:extLst>
          </p:cNvPr>
          <p:cNvSpPr txBox="1"/>
          <p:nvPr/>
        </p:nvSpPr>
        <p:spPr>
          <a:xfrm>
            <a:off x="1691680" y="3212976"/>
            <a:ext cx="6081088" cy="1015663"/>
          </a:xfrm>
          <a:prstGeom prst="rect">
            <a:avLst/>
          </a:prstGeom>
          <a:noFill/>
        </p:spPr>
        <p:txBody>
          <a:bodyPr wrap="none" rtlCol="0">
            <a:spAutoFit/>
          </a:bodyPr>
          <a:lstStyle/>
          <a:p>
            <a:r>
              <a:rPr lang="es-AR" sz="6000" b="1" dirty="0">
                <a:solidFill>
                  <a:schemeClr val="bg1"/>
                </a:solidFill>
              </a:rPr>
              <a:t>MUCHAS GRACIAS</a:t>
            </a:r>
            <a:endParaRPr lang="en-US" sz="6000" b="1" dirty="0">
              <a:solidFill>
                <a:schemeClr val="bg1"/>
              </a:solidFill>
            </a:endParaRPr>
          </a:p>
        </p:txBody>
      </p:sp>
    </p:spTree>
    <p:extLst>
      <p:ext uri="{BB962C8B-B14F-4D97-AF65-F5344CB8AC3E}">
        <p14:creationId xmlns:p14="http://schemas.microsoft.com/office/powerpoint/2010/main" val="14512418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08720"/>
            <a:ext cx="8229600" cy="508918"/>
          </a:xfrm>
        </p:spPr>
        <p:txBody>
          <a:bodyPr>
            <a:normAutofit fontScale="90000"/>
          </a:bodyPr>
          <a:lstStyle/>
          <a:p>
            <a:r>
              <a:rPr lang="es-ES" dirty="0" smtClean="0"/>
              <a:t>NORMAS FUNDAMENTALES</a:t>
            </a:r>
            <a:endParaRPr lang="en-US" dirty="0"/>
          </a:p>
        </p:txBody>
      </p:sp>
      <p:sp>
        <p:nvSpPr>
          <p:cNvPr id="3" name="Marcador de contenido 2"/>
          <p:cNvSpPr>
            <a:spLocks noGrp="1"/>
          </p:cNvSpPr>
          <p:nvPr>
            <p:ph idx="1"/>
          </p:nvPr>
        </p:nvSpPr>
        <p:spPr/>
        <p:txBody>
          <a:bodyPr>
            <a:normAutofit fontScale="85000" lnSpcReduction="10000"/>
          </a:bodyPr>
          <a:lstStyle/>
          <a:p>
            <a:r>
              <a:rPr lang="es-ES" dirty="0" smtClean="0"/>
              <a:t>Art. 75 Constitución Nacional. </a:t>
            </a:r>
            <a:r>
              <a:rPr lang="en-US" dirty="0" err="1" smtClean="0"/>
              <a:t>Atribuciones</a:t>
            </a:r>
            <a:r>
              <a:rPr lang="en-US" dirty="0" smtClean="0"/>
              <a:t> </a:t>
            </a:r>
            <a:r>
              <a:rPr lang="en-US" dirty="0"/>
              <a:t>del </a:t>
            </a:r>
            <a:r>
              <a:rPr lang="en-US" dirty="0" err="1" smtClean="0"/>
              <a:t>Congreso</a:t>
            </a:r>
            <a:r>
              <a:rPr lang="en-US" dirty="0" smtClean="0"/>
              <a:t>. Inc. 13: </a:t>
            </a:r>
            <a:r>
              <a:rPr lang="es-ES" dirty="0" smtClean="0"/>
              <a:t>Reglar </a:t>
            </a:r>
            <a:r>
              <a:rPr lang="es-ES" dirty="0"/>
              <a:t>el comercio con las naciones extranjeras, y de las provincias entre sí</a:t>
            </a:r>
            <a:r>
              <a:rPr lang="es-ES" dirty="0" smtClean="0"/>
              <a:t>.</a:t>
            </a:r>
          </a:p>
          <a:p>
            <a:r>
              <a:rPr lang="es-ES" dirty="0" smtClean="0"/>
              <a:t>Arts. 4, 17, 52 y 75 C.N. Reserva de ley de tributos</a:t>
            </a:r>
          </a:p>
          <a:p>
            <a:r>
              <a:rPr lang="es-ES" dirty="0" smtClean="0"/>
              <a:t>Art. 76 C.N. Se </a:t>
            </a:r>
            <a:r>
              <a:rPr lang="es-ES" dirty="0"/>
              <a:t>prohíbe la delegación legislativa en el Poder Ejecutivo, salvo en materias determinadas de administración o de emergencia </a:t>
            </a:r>
            <a:r>
              <a:rPr lang="es-ES" dirty="0" smtClean="0"/>
              <a:t>pública.</a:t>
            </a:r>
          </a:p>
          <a:p>
            <a:r>
              <a:rPr lang="es-ES" dirty="0" smtClean="0"/>
              <a:t>C.N. Disposición transitoria octava. Caducidad de legislación delegada preexistente. </a:t>
            </a:r>
          </a:p>
          <a:p>
            <a:r>
              <a:rPr lang="es-ES" dirty="0" smtClean="0"/>
              <a:t>Lay 26.122 </a:t>
            </a:r>
            <a:r>
              <a:rPr lang="es-ES" dirty="0"/>
              <a:t>REGIMEN LEGAL DE LOS DECRETOS DE NECESIDAD Y URGENCIA</a:t>
            </a:r>
            <a:endParaRPr lang="en-US" dirty="0"/>
          </a:p>
        </p:txBody>
      </p:sp>
    </p:spTree>
    <p:extLst>
      <p:ext uri="{BB962C8B-B14F-4D97-AF65-F5344CB8AC3E}">
        <p14:creationId xmlns:p14="http://schemas.microsoft.com/office/powerpoint/2010/main" val="2772713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6E1D77-286B-401C-97DC-E6FF35E6D892}"/>
              </a:ext>
            </a:extLst>
          </p:cNvPr>
          <p:cNvPicPr>
            <a:picLocks noChangeAspect="1"/>
          </p:cNvPicPr>
          <p:nvPr/>
        </p:nvPicPr>
        <p:blipFill rotWithShape="1">
          <a:blip r:embed="rId2"/>
          <a:srcRect t="17210" r="-2" b="25176"/>
          <a:stretch/>
        </p:blipFill>
        <p:spPr>
          <a:xfrm>
            <a:off x="15" y="1"/>
            <a:ext cx="5411536" cy="3187096"/>
          </a:xfrm>
          <a:custGeom>
            <a:avLst/>
            <a:gdLst/>
            <a:ahLst/>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p:spPr>
      </p:pic>
      <p:pic>
        <p:nvPicPr>
          <p:cNvPr id="3" name="Picture 2">
            <a:extLst>
              <a:ext uri="{FF2B5EF4-FFF2-40B4-BE49-F238E27FC236}">
                <a16:creationId xmlns:a16="http://schemas.microsoft.com/office/drawing/2014/main" id="{399BECEB-E58A-430B-A5C8-70A85F2CA1D9}"/>
              </a:ext>
            </a:extLst>
          </p:cNvPr>
          <p:cNvPicPr>
            <a:picLocks noChangeAspect="1"/>
          </p:cNvPicPr>
          <p:nvPr/>
        </p:nvPicPr>
        <p:blipFill rotWithShape="1">
          <a:blip r:embed="rId3"/>
          <a:srcRect r="666" b="2"/>
          <a:stretch/>
        </p:blipFill>
        <p:spPr>
          <a:xfrm>
            <a:off x="4067945" y="0"/>
            <a:ext cx="5076058" cy="3773168"/>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5" name="Picture 4">
            <a:extLst>
              <a:ext uri="{FF2B5EF4-FFF2-40B4-BE49-F238E27FC236}">
                <a16:creationId xmlns:a16="http://schemas.microsoft.com/office/drawing/2014/main" id="{A5EA7648-C3F6-4D35-9849-EE4A222FC1C2}"/>
              </a:ext>
            </a:extLst>
          </p:cNvPr>
          <p:cNvPicPr>
            <a:picLocks noChangeAspect="1"/>
          </p:cNvPicPr>
          <p:nvPr/>
        </p:nvPicPr>
        <p:blipFill rotWithShape="1">
          <a:blip r:embed="rId4"/>
          <a:srcRect t="9214" r="-1" b="6422"/>
          <a:stretch/>
        </p:blipFill>
        <p:spPr>
          <a:xfrm>
            <a:off x="3136509" y="3773169"/>
            <a:ext cx="6007493" cy="3084829"/>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2" name="Picture 1">
            <a:extLst>
              <a:ext uri="{FF2B5EF4-FFF2-40B4-BE49-F238E27FC236}">
                <a16:creationId xmlns:a16="http://schemas.microsoft.com/office/drawing/2014/main" id="{F9DF0E5A-E50E-42CA-AB77-46FEA4C3D6D8}"/>
              </a:ext>
            </a:extLst>
          </p:cNvPr>
          <p:cNvPicPr>
            <a:picLocks noChangeAspect="1"/>
          </p:cNvPicPr>
          <p:nvPr/>
        </p:nvPicPr>
        <p:blipFill rotWithShape="1">
          <a:blip r:embed="rId5"/>
          <a:srcRect t="11173" r="-1" b="-1"/>
          <a:stretch/>
        </p:blipFill>
        <p:spPr>
          <a:xfrm>
            <a:off x="1" y="3187098"/>
            <a:ext cx="4860031" cy="3670900"/>
          </a:xfrm>
          <a:custGeom>
            <a:avLst/>
            <a:gdLst/>
            <a:ahLst/>
            <a:cxnLst/>
            <a:rect l="l" t="t" r="r" b="b"/>
            <a:pathLst>
              <a:path w="6209553" h="3751536">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p:spPr>
      </p:pic>
      <p:sp>
        <p:nvSpPr>
          <p:cNvPr id="11" name="Arrow: Pentagon 10">
            <a:extLst>
              <a:ext uri="{FF2B5EF4-FFF2-40B4-BE49-F238E27FC236}">
                <a16:creationId xmlns:a16="http://schemas.microsoft.com/office/drawing/2014/main" id="{369F4F80-D57A-4652-959D-061CEF013DD4}"/>
              </a:ext>
            </a:extLst>
          </p:cNvPr>
          <p:cNvSpPr/>
          <p:nvPr/>
        </p:nvSpPr>
        <p:spPr>
          <a:xfrm>
            <a:off x="539552" y="2079209"/>
            <a:ext cx="2842884" cy="2699582"/>
          </a:xfrm>
          <a:prstGeom prst="homePlate">
            <a:avLst/>
          </a:prstGeom>
          <a:solidFill>
            <a:schemeClr val="accent6"/>
          </a:solidFill>
          <a:ln>
            <a:noFill/>
          </a:ln>
          <a:effectLst>
            <a:innerShdw blurRad="63500" dist="50800" dir="13500000">
              <a:prstClr val="black">
                <a:alpha val="50000"/>
              </a:prstClr>
            </a:inn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2100" b="1" dirty="0" err="1"/>
              <a:t>Intervención</a:t>
            </a:r>
            <a:r>
              <a:rPr lang="en-US" sz="2100" b="1" dirty="0"/>
              <a:t> 1933 – 1956</a:t>
            </a:r>
            <a:br>
              <a:rPr lang="en-US" sz="2100" b="1" dirty="0"/>
            </a:br>
            <a:r>
              <a:rPr lang="en-US" sz="2100" b="1" dirty="0"/>
              <a:t>1956 - 1991</a:t>
            </a:r>
          </a:p>
        </p:txBody>
      </p:sp>
      <p:sp>
        <p:nvSpPr>
          <p:cNvPr id="12" name="Arrow: Pentagon 11">
            <a:extLst>
              <a:ext uri="{FF2B5EF4-FFF2-40B4-BE49-F238E27FC236}">
                <a16:creationId xmlns:a16="http://schemas.microsoft.com/office/drawing/2014/main" id="{4F5517F7-0334-47C8-9DAA-D3EACE346296}"/>
              </a:ext>
            </a:extLst>
          </p:cNvPr>
          <p:cNvSpPr/>
          <p:nvPr/>
        </p:nvSpPr>
        <p:spPr>
          <a:xfrm>
            <a:off x="3363114" y="2082740"/>
            <a:ext cx="2733946" cy="2699582"/>
          </a:xfrm>
          <a:prstGeom prst="homePlate">
            <a:avLst/>
          </a:prstGeom>
          <a:solidFill>
            <a:schemeClr val="accent5"/>
          </a:solidFill>
          <a:ln>
            <a:noFill/>
          </a:ln>
          <a:effectLst>
            <a:innerShdw blurRad="63500" dist="50800" dir="13500000">
              <a:prstClr val="black">
                <a:alpha val="50000"/>
              </a:prstClr>
            </a:inn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err="1"/>
              <a:t>Desregulación</a:t>
            </a:r>
            <a:r>
              <a:rPr lang="en-US" sz="2400" b="1" dirty="0"/>
              <a:t> </a:t>
            </a:r>
          </a:p>
          <a:p>
            <a:pPr algn="ctr"/>
            <a:r>
              <a:rPr lang="en-US" sz="2400" b="1" dirty="0"/>
              <a:t>1991 – 2001</a:t>
            </a:r>
          </a:p>
        </p:txBody>
      </p:sp>
      <p:sp>
        <p:nvSpPr>
          <p:cNvPr id="13" name="Arrow: Pentagon 12">
            <a:extLst>
              <a:ext uri="{FF2B5EF4-FFF2-40B4-BE49-F238E27FC236}">
                <a16:creationId xmlns:a16="http://schemas.microsoft.com/office/drawing/2014/main" id="{90BD3C7D-8819-4862-A70D-2D744057A7DD}"/>
              </a:ext>
            </a:extLst>
          </p:cNvPr>
          <p:cNvSpPr/>
          <p:nvPr/>
        </p:nvSpPr>
        <p:spPr>
          <a:xfrm>
            <a:off x="6116382" y="2079209"/>
            <a:ext cx="2733946" cy="2699582"/>
          </a:xfrm>
          <a:prstGeom prst="homePlate">
            <a:avLst/>
          </a:prstGeom>
          <a:solidFill>
            <a:schemeClr val="accent4"/>
          </a:solidFill>
          <a:ln>
            <a:noFill/>
          </a:ln>
          <a:effectLst>
            <a:innerShdw blurRad="63500" dist="50800" dir="13500000">
              <a:prstClr val="black">
                <a:alpha val="50000"/>
              </a:prstClr>
            </a:inn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2100" b="1" dirty="0" err="1"/>
              <a:t>Regreso</a:t>
            </a:r>
            <a:r>
              <a:rPr lang="en-US" sz="2100" b="1" dirty="0"/>
              <a:t> a la </a:t>
            </a:r>
            <a:r>
              <a:rPr lang="en-US" sz="2100" b="1" dirty="0" err="1"/>
              <a:t>intervención</a:t>
            </a:r>
            <a:endParaRPr lang="en-US" sz="2100" b="1" dirty="0"/>
          </a:p>
          <a:p>
            <a:pPr algn="ctr"/>
            <a:r>
              <a:rPr lang="en-US" sz="2100" b="1" dirty="0"/>
              <a:t>2002 – 2008 </a:t>
            </a:r>
            <a:br>
              <a:rPr lang="en-US" sz="2100" b="1" dirty="0"/>
            </a:br>
            <a:r>
              <a:rPr lang="en-US" sz="2100" b="1" dirty="0"/>
              <a:t>2008 - </a:t>
            </a:r>
            <a:r>
              <a:rPr lang="en-US" sz="2100" b="1" dirty="0" smtClean="0"/>
              <a:t>2023</a:t>
            </a:r>
            <a:endParaRPr lang="en-US" sz="2100" b="1" dirty="0"/>
          </a:p>
        </p:txBody>
      </p:sp>
    </p:spTree>
    <p:extLst>
      <p:ext uri="{BB962C8B-B14F-4D97-AF65-F5344CB8AC3E}">
        <p14:creationId xmlns:p14="http://schemas.microsoft.com/office/powerpoint/2010/main" val="2202388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056" y="25116"/>
            <a:ext cx="9115943" cy="1387660"/>
          </a:xfrm>
        </p:spPr>
        <p:style>
          <a:lnRef idx="2">
            <a:schemeClr val="accent4">
              <a:shade val="50000"/>
            </a:schemeClr>
          </a:lnRef>
          <a:fillRef idx="1">
            <a:schemeClr val="accent4"/>
          </a:fillRef>
          <a:effectRef idx="0">
            <a:schemeClr val="accent4"/>
          </a:effectRef>
          <a:fontRef idx="minor">
            <a:schemeClr val="lt1"/>
          </a:fontRef>
        </p:style>
        <p:txBody>
          <a:bodyPr anchor="ctr">
            <a:normAutofit/>
          </a:bodyPr>
          <a:lstStyle/>
          <a:p>
            <a:pPr>
              <a:lnSpc>
                <a:spcPct val="90000"/>
              </a:lnSpc>
            </a:pPr>
            <a:r>
              <a:rPr lang="es-ES" sz="2400" dirty="0"/>
              <a:t/>
            </a:r>
            <a:br>
              <a:rPr lang="es-ES" sz="2400" dirty="0"/>
            </a:br>
            <a:r>
              <a:rPr lang="es-ES" sz="2400" dirty="0"/>
              <a:t>JUNTA REGULADORA DE GRANOS </a:t>
            </a:r>
            <a:br>
              <a:rPr lang="es-ES" sz="2400" dirty="0"/>
            </a:br>
            <a:r>
              <a:rPr lang="es-ES" sz="2400" dirty="0"/>
              <a:t>1933-1963</a:t>
            </a:r>
            <a:endParaRPr lang="en-US" sz="2400" dirty="0"/>
          </a:p>
        </p:txBody>
      </p:sp>
      <p:graphicFrame>
        <p:nvGraphicFramePr>
          <p:cNvPr id="5" name="Marcador de contenido 2">
            <a:extLst>
              <a:ext uri="{FF2B5EF4-FFF2-40B4-BE49-F238E27FC236}">
                <a16:creationId xmlns:a16="http://schemas.microsoft.com/office/drawing/2014/main" id="{05E2595A-5B0F-4D7E-B8EF-E6078C4A41CC}"/>
              </a:ext>
            </a:extLst>
          </p:cNvPr>
          <p:cNvGraphicFramePr>
            <a:graphicFrameLocks noGrp="1"/>
          </p:cNvGraphicFramePr>
          <p:nvPr>
            <p:ph idx="1"/>
            <p:extLst>
              <p:ext uri="{D42A27DB-BD31-4B8C-83A1-F6EECF244321}">
                <p14:modId xmlns:p14="http://schemas.microsoft.com/office/powerpoint/2010/main" val="3944695842"/>
              </p:ext>
            </p:extLst>
          </p:nvPr>
        </p:nvGraphicFramePr>
        <p:xfrm>
          <a:off x="1187624" y="1556792"/>
          <a:ext cx="5915000" cy="5184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4653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600200"/>
          </a:xfrm>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nSpc>
                <a:spcPct val="90000"/>
              </a:lnSpc>
            </a:pPr>
            <a:r>
              <a:rPr lang="es-ES" sz="3700" dirty="0"/>
              <a:t/>
            </a:r>
            <a:br>
              <a:rPr lang="es-ES" sz="3700" dirty="0"/>
            </a:br>
            <a:r>
              <a:rPr lang="es-ES" sz="3700" dirty="0"/>
              <a:t>JUNTA NACIONAL DE GRANOS </a:t>
            </a:r>
            <a:br>
              <a:rPr lang="es-ES" sz="3700" dirty="0"/>
            </a:br>
            <a:r>
              <a:rPr lang="es-ES" sz="3700" dirty="0"/>
              <a:t>1956-1991</a:t>
            </a:r>
            <a:endParaRPr lang="en-US" sz="3700" dirty="0"/>
          </a:p>
        </p:txBody>
      </p:sp>
      <p:graphicFrame>
        <p:nvGraphicFramePr>
          <p:cNvPr id="5" name="Marcador de contenido 2">
            <a:extLst>
              <a:ext uri="{FF2B5EF4-FFF2-40B4-BE49-F238E27FC236}">
                <a16:creationId xmlns:a16="http://schemas.microsoft.com/office/drawing/2014/main" id="{4B4E9FCB-9AFE-457C-983F-2000856B283A}"/>
              </a:ext>
            </a:extLst>
          </p:cNvPr>
          <p:cNvGraphicFramePr>
            <a:graphicFrameLocks noGrp="1"/>
          </p:cNvGraphicFramePr>
          <p:nvPr>
            <p:ph idx="1"/>
            <p:extLst>
              <p:ext uri="{D42A27DB-BD31-4B8C-83A1-F6EECF244321}">
                <p14:modId xmlns:p14="http://schemas.microsoft.com/office/powerpoint/2010/main" val="3424007991"/>
              </p:ext>
            </p:extLst>
          </p:nvPr>
        </p:nvGraphicFramePr>
        <p:xfrm>
          <a:off x="457200" y="1600200"/>
          <a:ext cx="713913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782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403648"/>
          </a:xfrm>
        </p:spPr>
        <p:style>
          <a:lnRef idx="2">
            <a:schemeClr val="accent3">
              <a:shade val="50000"/>
            </a:schemeClr>
          </a:lnRef>
          <a:fillRef idx="1">
            <a:schemeClr val="accent3"/>
          </a:fillRef>
          <a:effectRef idx="0">
            <a:schemeClr val="accent3"/>
          </a:effectRef>
          <a:fontRef idx="minor">
            <a:schemeClr val="lt1"/>
          </a:fontRef>
        </p:style>
        <p:txBody>
          <a:bodyPr anchor="ctr">
            <a:normAutofit/>
          </a:bodyPr>
          <a:lstStyle/>
          <a:p>
            <a:pPr>
              <a:lnSpc>
                <a:spcPct val="90000"/>
              </a:lnSpc>
            </a:pPr>
            <a:r>
              <a:rPr lang="es-ES" sz="3700" dirty="0"/>
              <a:t/>
            </a:r>
            <a:br>
              <a:rPr lang="es-ES" sz="3700" dirty="0"/>
            </a:br>
            <a:r>
              <a:rPr lang="es-ES" sz="3700" dirty="0"/>
              <a:t>JUNTA DE CARNES 1933 -1956</a:t>
            </a:r>
            <a:endParaRPr lang="en-US" sz="3700" dirty="0"/>
          </a:p>
        </p:txBody>
      </p:sp>
      <p:graphicFrame>
        <p:nvGraphicFramePr>
          <p:cNvPr id="5" name="Marcador de contenido 2">
            <a:extLst>
              <a:ext uri="{FF2B5EF4-FFF2-40B4-BE49-F238E27FC236}">
                <a16:creationId xmlns:a16="http://schemas.microsoft.com/office/drawing/2014/main" id="{68F9A1B7-EC53-42FB-A9FF-F176389EDE35}"/>
              </a:ext>
            </a:extLst>
          </p:cNvPr>
          <p:cNvGraphicFramePr>
            <a:graphicFrameLocks noGrp="1"/>
          </p:cNvGraphicFramePr>
          <p:nvPr>
            <p:ph sz="half" idx="2"/>
            <p:extLst>
              <p:ext uri="{D42A27DB-BD31-4B8C-83A1-F6EECF244321}">
                <p14:modId xmlns:p14="http://schemas.microsoft.com/office/powerpoint/2010/main" val="1224047527"/>
              </p:ext>
            </p:extLst>
          </p:nvPr>
        </p:nvGraphicFramePr>
        <p:xfrm>
          <a:off x="611560" y="1700808"/>
          <a:ext cx="6264696" cy="4381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0056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993" y="632233"/>
            <a:ext cx="8229600" cy="1143000"/>
          </a:xfrm>
        </p:spPr>
        <p:txBody>
          <a:bodyPr anchor="ctr">
            <a:normAutofit fontScale="90000"/>
          </a:bodyPr>
          <a:lstStyle/>
          <a:p>
            <a:pPr>
              <a:lnSpc>
                <a:spcPct val="90000"/>
              </a:lnSpc>
            </a:pPr>
            <a:r>
              <a:rPr lang="es-ES" sz="2400" dirty="0"/>
              <a:t/>
            </a:r>
            <a:br>
              <a:rPr lang="es-ES" sz="2400" dirty="0"/>
            </a:br>
            <a:r>
              <a:rPr lang="es-ES" sz="2400" dirty="0" smtClean="0"/>
              <a:t/>
            </a:r>
            <a:br>
              <a:rPr lang="es-ES" sz="2400" dirty="0" smtClean="0"/>
            </a:br>
            <a:r>
              <a:rPr lang="es-ES" sz="2400" dirty="0" smtClean="0"/>
              <a:t>JUNTA </a:t>
            </a:r>
            <a:r>
              <a:rPr lang="es-ES" sz="2400" dirty="0"/>
              <a:t>NACIONAL DE CARNES </a:t>
            </a:r>
            <a:br>
              <a:rPr lang="es-ES" sz="2400" dirty="0"/>
            </a:br>
            <a:r>
              <a:rPr lang="es-ES" sz="2400" dirty="0"/>
              <a:t>1956-1991</a:t>
            </a:r>
            <a:endParaRPr lang="en-US" sz="2400" dirty="0"/>
          </a:p>
        </p:txBody>
      </p:sp>
      <p:graphicFrame>
        <p:nvGraphicFramePr>
          <p:cNvPr id="5" name="Marcador de contenido 2">
            <a:extLst>
              <a:ext uri="{FF2B5EF4-FFF2-40B4-BE49-F238E27FC236}">
                <a16:creationId xmlns:a16="http://schemas.microsoft.com/office/drawing/2014/main" id="{6A935ABA-3BEB-4D61-90B7-8D69E8F9F9BB}"/>
              </a:ext>
            </a:extLst>
          </p:cNvPr>
          <p:cNvGraphicFramePr>
            <a:graphicFrameLocks noGrp="1"/>
          </p:cNvGraphicFramePr>
          <p:nvPr>
            <p:ph sz="half" idx="2"/>
            <p:extLst>
              <p:ext uri="{D42A27DB-BD31-4B8C-83A1-F6EECF244321}">
                <p14:modId xmlns:p14="http://schemas.microsoft.com/office/powerpoint/2010/main" val="1720062534"/>
              </p:ext>
            </p:extLst>
          </p:nvPr>
        </p:nvGraphicFramePr>
        <p:xfrm>
          <a:off x="755576" y="1700809"/>
          <a:ext cx="6624736"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0682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2924944"/>
            <a:ext cx="2098576" cy="1162050"/>
          </a:xfrm>
        </p:spPr>
        <p:txBody>
          <a:bodyPr anchor="b">
            <a:normAutofit fontScale="90000"/>
          </a:bodyPr>
          <a:lstStyle/>
          <a:p>
            <a:pPr>
              <a:lnSpc>
                <a:spcPct val="90000"/>
              </a:lnSpc>
            </a:pPr>
            <a:r>
              <a:rPr lang="es-ES" sz="1900" dirty="0"/>
              <a:t/>
            </a:r>
            <a:br>
              <a:rPr lang="es-ES" sz="1900" dirty="0"/>
            </a:br>
            <a:r>
              <a:rPr lang="es-ES" sz="1900" dirty="0"/>
              <a:t/>
            </a:r>
            <a:br>
              <a:rPr lang="es-ES" sz="1900" dirty="0"/>
            </a:br>
            <a:r>
              <a:rPr lang="es-ES" sz="1900" dirty="0"/>
              <a:t>DERECHOS DE EXPORTACION </a:t>
            </a:r>
            <a:br>
              <a:rPr lang="es-ES" sz="1900" dirty="0"/>
            </a:br>
            <a:r>
              <a:rPr lang="es-ES" sz="1900" dirty="0"/>
              <a:t>1946-1972</a:t>
            </a:r>
            <a:endParaRPr lang="en-US" sz="1900" dirty="0"/>
          </a:p>
        </p:txBody>
      </p:sp>
      <p:graphicFrame>
        <p:nvGraphicFramePr>
          <p:cNvPr id="5" name="Marcador de contenido 2">
            <a:extLst>
              <a:ext uri="{FF2B5EF4-FFF2-40B4-BE49-F238E27FC236}">
                <a16:creationId xmlns:a16="http://schemas.microsoft.com/office/drawing/2014/main" id="{48DD915F-509B-45D0-8D2D-18E804B3B4F4}"/>
              </a:ext>
            </a:extLst>
          </p:cNvPr>
          <p:cNvGraphicFramePr>
            <a:graphicFrameLocks noGrp="1"/>
          </p:cNvGraphicFramePr>
          <p:nvPr>
            <p:ph idx="1"/>
            <p:extLst>
              <p:ext uri="{D42A27DB-BD31-4B8C-83A1-F6EECF244321}">
                <p14:modId xmlns:p14="http://schemas.microsoft.com/office/powerpoint/2010/main" val="3328511443"/>
              </p:ext>
            </p:extLst>
          </p:nvPr>
        </p:nvGraphicFramePr>
        <p:xfrm>
          <a:off x="2195736" y="908720"/>
          <a:ext cx="5400600" cy="5739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5987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spPr>
      <a:bodyPr lIns="92075" tIns="46038" rIns="92075" bIns="46038" anchor="ctr"/>
      <a:lstStyle>
        <a:defPPr>
          <a:defRPr sz="1600" b="1" dirty="0">
            <a:solidFill>
              <a:srgbClr val="3B5767"/>
            </a:solidFill>
            <a:latin typeface="Calibri" pitchFamily="34" charset="0"/>
          </a:defRPr>
        </a:defPPr>
      </a:lstStyle>
    </a:spDef>
  </a:objectDefaults>
  <a:extraClrSchemeLst/>
</a:theme>
</file>

<file path=ppt/theme/theme2.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12684</TotalTime>
  <Words>2895</Words>
  <Application>Microsoft Office PowerPoint</Application>
  <PresentationFormat>Presentación en pantalla (4:3)</PresentationFormat>
  <Paragraphs>168</Paragraphs>
  <Slides>39</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39</vt:i4>
      </vt:variant>
    </vt:vector>
  </HeadingPairs>
  <TitlesOfParts>
    <vt:vector size="45" baseType="lpstr">
      <vt:lpstr>Arial</vt:lpstr>
      <vt:lpstr>Calibri</vt:lpstr>
      <vt:lpstr>Century Gothic</vt:lpstr>
      <vt:lpstr>Wingdings 3</vt:lpstr>
      <vt:lpstr>Tema de Office</vt:lpstr>
      <vt:lpstr>Slice</vt:lpstr>
      <vt:lpstr>REGULACIONES QUE AFECTAN AL COMERCIO EXTERIOR AGROPECUARIO</vt:lpstr>
      <vt:lpstr> INTRODUCCION</vt:lpstr>
      <vt:lpstr>Presentación de PowerPoint</vt:lpstr>
      <vt:lpstr>Presentación de PowerPoint</vt:lpstr>
      <vt:lpstr> JUNTA REGULADORA DE GRANOS  1933-1963</vt:lpstr>
      <vt:lpstr> JUNTA NACIONAL DE GRANOS  1956-1991</vt:lpstr>
      <vt:lpstr> JUNTA DE CARNES 1933 -1956</vt:lpstr>
      <vt:lpstr>  JUNTA NACIONAL DE CARNES  1956-1991</vt:lpstr>
      <vt:lpstr>  DERECHOS DE EXPORTACION  1946-1972</vt:lpstr>
      <vt:lpstr>  DERECHOS DE EXPORTACION 1973-1991</vt:lpstr>
      <vt:lpstr>LEY DE COMERCIO EXTERIOR</vt:lpstr>
      <vt:lpstr>1991 - 2001</vt:lpstr>
      <vt:lpstr>DECRETOS DE DESREGULACION ECONOMICA</vt:lpstr>
      <vt:lpstr>  FACULTADES REMANENTES JUNTAS</vt:lpstr>
      <vt:lpstr>OTRAS NORMAS DE DESREGULACION ECONOMICA O RELEVANTES</vt:lpstr>
      <vt:lpstr>ANTECEDENTES:  NORMATIVA VIGENTE A FINES DE 2001 CON ALCANCES RESTRINGIDOS</vt:lpstr>
      <vt:lpstr>2002 – 2008  2008 - 2023</vt:lpstr>
      <vt:lpstr>NORMAS FUNDAMENTALES</vt:lpstr>
      <vt:lpstr>  REGISTRO DDJJ DE VENTA AL EXTERIOR</vt:lpstr>
      <vt:lpstr>  AUTARQUIA Y NUEVAS FACULTADES </vt:lpstr>
      <vt:lpstr>  DERECHOS DE EXPORTACION  2002-2007</vt:lpstr>
      <vt:lpstr> PERCEPCION RETROACTIVA DE RETENCIONES: LEY N° 26.351</vt:lpstr>
      <vt:lpstr>Presentación de PowerPoint</vt:lpstr>
      <vt:lpstr>NORMATIVA COMPLEMENTARIA DE LA ONCCA</vt:lpstr>
      <vt:lpstr>RESTRICCIONES A LA EXPORTACION DE GRANOS</vt:lpstr>
      <vt:lpstr>RESTRICCIONES A LA EXPORTACION DE GRANOS</vt:lpstr>
      <vt:lpstr>Presentación de PowerPoint</vt:lpstr>
      <vt:lpstr>DERECHOS  DE EXPORTACION</vt:lpstr>
      <vt:lpstr>RETENCIONES. JURISPRUDENCIA </vt:lpstr>
      <vt:lpstr>Presentación de PowerPoint</vt:lpstr>
      <vt:lpstr> RESTRICCIONES A LA EXPORTACION DE CARNES  2006-2020 </vt:lpstr>
      <vt:lpstr>Presentación de PowerPoint</vt:lpstr>
      <vt:lpstr> RESTRICCIONES A LA EXPORTACION DE CARNES  2006-2020 </vt:lpstr>
      <vt:lpstr> RESTRICCIONES A LA EXPORTACION DE CARNES  AÑO 2021 </vt:lpstr>
      <vt:lpstr> RESTRICCIONES A LA EXPORTACION DE CARNES  AÑO 2021 </vt:lpstr>
      <vt:lpstr> RESTRICCIONES A LA EXPORTACION DE CARNES  AÑO 2021 </vt:lpstr>
      <vt:lpstr>ACTUALIDAD DE LAS RESTRICCIONES CONCLUSIONES. RESUMEN</vt:lpstr>
      <vt:lpstr>Presentación de PowerPoint</vt:lpstr>
      <vt:lpstr>NORMAS FUNDAMENTALES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PERMISOS AMBIENTALES  PBA</dc:title>
  <dc:creator>Lucha</dc:creator>
  <cp:lastModifiedBy>Federico</cp:lastModifiedBy>
  <cp:revision>253</cp:revision>
  <dcterms:created xsi:type="dcterms:W3CDTF">2020-07-16T18:39:00Z</dcterms:created>
  <dcterms:modified xsi:type="dcterms:W3CDTF">2023-09-20T13:36:12Z</dcterms:modified>
</cp:coreProperties>
</file>